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74" r:id="rId2"/>
    <p:sldId id="275" r:id="rId3"/>
    <p:sldId id="259" r:id="rId4"/>
    <p:sldId id="267" r:id="rId5"/>
    <p:sldId id="268" r:id="rId6"/>
    <p:sldId id="278" r:id="rId7"/>
    <p:sldId id="279" r:id="rId8"/>
    <p:sldId id="270" r:id="rId9"/>
    <p:sldId id="264" r:id="rId10"/>
    <p:sldId id="265" r:id="rId11"/>
    <p:sldId id="266"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Microsoft Graph Applications" id="{7E829F76-CD83-44A3-B3F7-007301260BD8}">
          <p14:sldIdLst>
            <p14:sldId id="274"/>
            <p14:sldId id="275"/>
          </p14:sldIdLst>
        </p14:section>
        <p14:section name="Build a JavaScript application using Microsoft Graph" id="{707339CA-F1D8-44A3-B7F7-BF1789967F57}">
          <p14:sldIdLst>
            <p14:sldId id="259"/>
            <p14:sldId id="267"/>
            <p14:sldId id="268"/>
            <p14:sldId id="278"/>
            <p14:sldId id="279"/>
            <p14:sldId id="270"/>
          </p14:sldIdLst>
        </p14:section>
        <p14:section name="Untitled Section" id="{1B234A83-9678-423F-A9C3-F3000BED64BA}">
          <p14:sldIdLst/>
        </p14:section>
        <p14:section name="Summary" id="{0515D85C-C91E-4BDB-B673-651C2D8A364D}">
          <p14:sldIdLst>
            <p14:sldId id="264"/>
            <p14:sldId id="265"/>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95084" autoAdjust="0"/>
  </p:normalViewPr>
  <p:slideViewPr>
    <p:cSldViewPr snapToGrid="0">
      <p:cViewPr varScale="1">
        <p:scale>
          <a:sx n="99" d="100"/>
          <a:sy n="99" d="100"/>
        </p:scale>
        <p:origin x="258" y="90"/>
      </p:cViewPr>
      <p:guideLst/>
    </p:cSldViewPr>
  </p:slideViewPr>
  <p:outlineViewPr>
    <p:cViewPr>
      <p:scale>
        <a:sx n="33" d="100"/>
        <a:sy n="33" d="100"/>
      </p:scale>
      <p:origin x="0" y="-324"/>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9/20/2017 2:51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9/20/2017 2:51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AzureAD/microsoft-authentication-library-for-js/wiki"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513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4667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6765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47732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https://github.com/AzureAD/microsoft-authentication-library-for-js for more information.</a:t>
            </a:r>
          </a:p>
          <a:p>
            <a:endParaRPr lang="en-US" dirty="0"/>
          </a:p>
          <a:p>
            <a:r>
              <a:rPr lang="en-US" dirty="0"/>
              <a:t>Note that msal.js is built for ES5, therefore enabling support of Internet Explorer 11. If you want to target Internet Explorer, you'll need to add a reference to promises </a:t>
            </a:r>
            <a:r>
              <a:rPr lang="en-US" dirty="0" err="1"/>
              <a:t>polyfill</a:t>
            </a:r>
            <a:r>
              <a:rPr lang="en-US" dirty="0"/>
              <a:t>. You might want to read more in the </a:t>
            </a:r>
            <a:r>
              <a:rPr lang="en-US" dirty="0">
                <a:hlinkClick r:id="rId3"/>
              </a:rPr>
              <a:t>FAQ</a:t>
            </a:r>
            <a:endParaRPr lang="en-US" dirty="0"/>
          </a:p>
          <a:p>
            <a:r>
              <a:rPr lang="en-US" dirty="0"/>
              <a:t>&lt;!-- IE support: add promises </a:t>
            </a:r>
            <a:r>
              <a:rPr lang="en-US" dirty="0" err="1"/>
              <a:t>polyfill</a:t>
            </a:r>
            <a:r>
              <a:rPr lang="en-US" dirty="0"/>
              <a:t> before msal.js --&gt; &lt;script </a:t>
            </a:r>
            <a:r>
              <a:rPr lang="en-US" dirty="0" err="1"/>
              <a:t>src</a:t>
            </a:r>
            <a:r>
              <a:rPr lang="en-US" dirty="0"/>
              <a:t>="https://cdnjs.cloudflare.com/ajax/libs/bluebird/3.3.4/bluebird.min.js" class="pre"&gt;&lt;/script&gt; &lt;script </a:t>
            </a:r>
            <a:r>
              <a:rPr lang="en-US" dirty="0" err="1"/>
              <a:t>src</a:t>
            </a:r>
            <a:r>
              <a:rPr lang="en-US" dirty="0"/>
              <a:t>="https://secure.aadcdn.microsoftonline-p.com/lib/0.1.1/</a:t>
            </a:r>
            <a:r>
              <a:rPr lang="en-US" dirty="0" err="1"/>
              <a:t>js</a:t>
            </a:r>
            <a:r>
              <a:rPr lang="en-US" dirty="0"/>
              <a:t>/msal.min.js"&gt;&lt;/script&gt;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8981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in this diagram, it is recommended for JavaScript apps using MSAL or ADAL libraries to first call its own endpoint, passing the </a:t>
            </a:r>
            <a:r>
              <a:rPr lang="en-US" dirty="0" err="1"/>
              <a:t>id_token</a:t>
            </a:r>
            <a:r>
              <a:rPr lang="en-US" dirty="0"/>
              <a:t> to validate the token is intended for the app instead of replaying a token from a man in the middle attack.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3333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slide shows how the protocol works, and what the MSAL library simplifies for you.</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Unlike using the previous section using a code grant, there is not a separate call to obtain a token. The access token is returned as part of the HTTP response in an HTML fragment.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 Handled via a hidden </a:t>
            </a:r>
            <a:r>
              <a:rPr lang="en-US" baseline="0" dirty="0" err="1"/>
              <a:t>iFrame</a:t>
            </a:r>
            <a:r>
              <a:rPr lang="en-US" baseline="0" dirty="0"/>
              <a:t> renewal method, doesn’t use refresh tokens. Note that this can have implications on browser configuration such as trusted sites and zones and the requirement of enabling </a:t>
            </a:r>
            <a:r>
              <a:rPr lang="en-US" baseline="0" dirty="0" err="1"/>
              <a:t>iFrames</a:t>
            </a:r>
            <a:r>
              <a:rPr lang="en-US" baseline="0" dirty="0"/>
              <a:t>.</a:t>
            </a:r>
            <a:endParaRPr lang="en-US" dirty="0"/>
          </a:p>
          <a:p>
            <a:endParaRPr lang="en-US" dirty="0"/>
          </a:p>
          <a:p>
            <a:r>
              <a:rPr lang="en-US" sz="900" kern="1200" dirty="0">
                <a:solidFill>
                  <a:schemeClr val="tx1"/>
                </a:solidFill>
                <a:effectLst/>
                <a:latin typeface="Segoe UI Light" pitchFamily="34" charset="0"/>
                <a:ea typeface="+mn-ea"/>
                <a:cs typeface="+mn-cs"/>
              </a:rPr>
              <a:t>Not shown in this diagram, </a:t>
            </a:r>
            <a:r>
              <a:rPr lang="en-US" sz="900" kern="1200" dirty="0" err="1">
                <a:solidFill>
                  <a:schemeClr val="tx1"/>
                </a:solidFill>
                <a:effectLst/>
                <a:latin typeface="Segoe UI Light" pitchFamily="34" charset="0"/>
                <a:ea typeface="+mn-ea"/>
                <a:cs typeface="+mn-cs"/>
              </a:rPr>
              <a:t>javascript</a:t>
            </a:r>
            <a:r>
              <a:rPr lang="en-US" sz="900" kern="1200" dirty="0">
                <a:solidFill>
                  <a:schemeClr val="tx1"/>
                </a:solidFill>
                <a:effectLst/>
                <a:latin typeface="Segoe UI Light" pitchFamily="34" charset="0"/>
                <a:ea typeface="+mn-ea"/>
                <a:cs typeface="+mn-cs"/>
              </a:rPr>
              <a:t> apps secured via MSAL JS (or ADAL JS) should first call their own backend with the </a:t>
            </a:r>
            <a:r>
              <a:rPr lang="en-US" sz="900" kern="1200" dirty="0" err="1">
                <a:solidFill>
                  <a:schemeClr val="tx1"/>
                </a:solidFill>
                <a:effectLst/>
                <a:latin typeface="Segoe UI Light" pitchFamily="34" charset="0"/>
                <a:ea typeface="+mn-ea"/>
                <a:cs typeface="+mn-cs"/>
              </a:rPr>
              <a:t>id_token</a:t>
            </a:r>
            <a:r>
              <a:rPr lang="en-US" sz="900" kern="1200" dirty="0">
                <a:solidFill>
                  <a:schemeClr val="tx1"/>
                </a:solidFill>
                <a:effectLst/>
                <a:latin typeface="Segoe UI Light" pitchFamily="34" charset="0"/>
                <a:ea typeface="+mn-ea"/>
                <a:cs typeface="+mn-cs"/>
              </a:rPr>
              <a:t> to validate that the user actually obtained a token meant to the app, and they are not just replaying a token stolen from a man in the middle attack.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2862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064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a:t>
            </a:r>
            <a:r>
              <a:rPr lang="en-US"/>
              <a:t>of you.</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0121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54377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38495440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0168286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197E8F10-B607-428A-997B-B15DD294F5E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42496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91"/>
            <a:ext cx="12436475" cy="6993142"/>
          </a:xfrm>
          <a:prstGeom prst="rect">
            <a:avLst/>
          </a:prstGeom>
        </p:spPr>
      </p:pic>
      <p:sp>
        <p:nvSpPr>
          <p:cNvPr id="7" name="Rectangle 6">
            <a:extLst>
              <a:ext uri="{FF2B5EF4-FFF2-40B4-BE49-F238E27FC236}">
                <a16:creationId xmlns:a16="http://schemas.microsoft.com/office/drawing/2014/main" id="{7C496E2C-3C33-40F1-816C-C7EBC519B805}"/>
              </a:ext>
            </a:extLst>
          </p:cNvPr>
          <p:cNvSpPr/>
          <p:nvPr userDrawn="1"/>
        </p:nvSpPr>
        <p:spPr bwMode="auto">
          <a:xfrm>
            <a:off x="0" y="-1"/>
            <a:ext cx="1040892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899425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7" r:id="rId3"/>
    <p:sldLayoutId id="2147484578" r:id="rId4"/>
    <p:sldLayoutId id="2147484526" r:id="rId5"/>
    <p:sldLayoutId id="2147484527" r:id="rId6"/>
    <p:sldLayoutId id="2147484240" r:id="rId7"/>
    <p:sldLayoutId id="2147484529" r:id="rId8"/>
    <p:sldLayoutId id="2147484530" r:id="rId9"/>
    <p:sldLayoutId id="2147484531" r:id="rId10"/>
    <p:sldLayoutId id="2147484532" r:id="rId11"/>
    <p:sldLayoutId id="2147484533" r:id="rId12"/>
    <p:sldLayoutId id="2147484535" r:id="rId13"/>
    <p:sldLayoutId id="2147484251" r:id="rId14"/>
    <p:sldLayoutId id="2147484548" r:id="rId15"/>
    <p:sldLayoutId id="2147484536" r:id="rId16"/>
    <p:sldLayoutId id="2147484589" r:id="rId17"/>
    <p:sldLayoutId id="2147484601" r:id="rId18"/>
    <p:sldLayoutId id="2147484264" r:id="rId19"/>
    <p:sldLayoutId id="2147484537" r:id="rId20"/>
    <p:sldLayoutId id="2147484538" r:id="rId21"/>
    <p:sldLayoutId id="2147484539" r:id="rId22"/>
    <p:sldLayoutId id="2147484540" r:id="rId23"/>
    <p:sldLayoutId id="2147484541" r:id="rId24"/>
    <p:sldLayoutId id="2147484542" r:id="rId25"/>
    <p:sldLayoutId id="2147484543" r:id="rId26"/>
    <p:sldLayoutId id="2147484544" r:id="rId27"/>
    <p:sldLayoutId id="2147484545" r:id="rId28"/>
    <p:sldLayoutId id="2147484546" r:id="rId29"/>
    <p:sldLayoutId id="214748429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dirty="0"/>
              <a:t>Build a JavaScript application using Microsoft Graph</a:t>
            </a:r>
            <a:br>
              <a:rPr lang="en-US" dirty="0"/>
            </a:br>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68692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93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Build a JavaScript application using Microsoft Graph</a:t>
            </a:r>
            <a:br>
              <a:rPr lang="en-US" sz="2800" dirty="0"/>
            </a:br>
            <a:endParaRPr lang="en-US" sz="2800" dirty="0"/>
          </a:p>
        </p:txBody>
      </p:sp>
      <p:sp>
        <p:nvSpPr>
          <p:cNvPr id="5" name="Text Placeholder 4"/>
          <p:cNvSpPr>
            <a:spLocks noGrp="1"/>
          </p:cNvSpPr>
          <p:nvPr>
            <p:ph type="body" sz="quarter" idx="10"/>
          </p:nvPr>
        </p:nvSpPr>
        <p:spPr>
          <a:xfrm>
            <a:off x="414540" y="2539856"/>
            <a:ext cx="3914774" cy="3862387"/>
          </a:xfrm>
        </p:spPr>
        <p:txBody>
          <a:bodyPr/>
          <a:lstStyle/>
          <a:p>
            <a:pPr>
              <a:spcBef>
                <a:spcPts val="1200"/>
              </a:spcBef>
            </a:pPr>
            <a:r>
              <a:rPr lang="en-US" sz="2000" dirty="0"/>
              <a:t>Application registration</a:t>
            </a:r>
          </a:p>
          <a:p>
            <a:pPr>
              <a:spcBef>
                <a:spcPts val="1200"/>
              </a:spcBef>
            </a:pPr>
            <a:r>
              <a:rPr lang="en-US" sz="2000" dirty="0"/>
              <a:t>Obtaining packages</a:t>
            </a:r>
          </a:p>
          <a:p>
            <a:pPr>
              <a:spcBef>
                <a:spcPts val="1200"/>
              </a:spcBef>
            </a:pPr>
            <a:r>
              <a:rPr lang="en-US" sz="2000" dirty="0"/>
              <a:t>Application experience</a:t>
            </a:r>
          </a:p>
          <a:p>
            <a:pPr>
              <a:spcBef>
                <a:spcPts val="1200"/>
              </a:spcBef>
            </a:pPr>
            <a:r>
              <a:rPr lang="en-US" sz="2000" dirty="0"/>
              <a:t>Overview of the sample</a:t>
            </a:r>
          </a:p>
        </p:txBody>
      </p:sp>
      <p:pic>
        <p:nvPicPr>
          <p:cNvPr id="10" name="Picture 9">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1"/>
            <a:ext cx="7933922"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4"/>
          </p:nvPr>
        </p:nvPicPr>
        <p:blipFill>
          <a:blip r:embed="rId3"/>
          <a:srcRect t="755" b="755"/>
          <a:stretch>
            <a:fillRect/>
          </a:stretch>
        </p:blipFill>
        <p:spPr>
          <a:xfrm>
            <a:off x="465138" y="1518538"/>
            <a:ext cx="4594776" cy="3304287"/>
          </a:xfrm>
          <a:prstGeom prst="rect">
            <a:avLst/>
          </a:prstGeom>
          <a:solidFill>
            <a:schemeClr val="bg2"/>
          </a:solidFill>
          <a:ln cap="sq">
            <a:solidFill>
              <a:schemeClr val="bg1"/>
            </a:solidFill>
            <a:miter lim="800000"/>
          </a:ln>
        </p:spPr>
      </p:pic>
      <p:pic>
        <p:nvPicPr>
          <p:cNvPr id="18" name="Picture Placeholder 17"/>
          <p:cNvPicPr>
            <a:picLocks noGrp="1" noChangeAspect="1"/>
          </p:cNvPicPr>
          <p:nvPr>
            <p:ph type="pic" sz="quarter" idx="15"/>
          </p:nvPr>
        </p:nvPicPr>
        <p:blipFill rotWithShape="1">
          <a:blip r:embed="rId4"/>
          <a:srcRect l="83" r="3743"/>
          <a:stretch/>
        </p:blipFill>
        <p:spPr>
          <a:xfrm>
            <a:off x="5971994" y="1518538"/>
            <a:ext cx="4580943" cy="3304287"/>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9" y="5026024"/>
            <a:ext cx="4986538"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5971994" y="5026024"/>
            <a:ext cx="5102285" cy="807913"/>
          </a:xfrm>
        </p:spPr>
        <p:txBody>
          <a:bodyPr/>
          <a:lstStyle/>
          <a:p>
            <a:r>
              <a:rPr lang="en-US" sz="1600" dirty="0"/>
              <a:t>Add a web platform</a:t>
            </a:r>
          </a:p>
          <a:p>
            <a:r>
              <a:rPr lang="en-US" dirty="0">
                <a:solidFill>
                  <a:schemeClr val="tx1"/>
                </a:solidFill>
                <a:latin typeface="+mn-lt"/>
              </a:rPr>
              <a:t>Add a Web platform to your application registration. Enable the “Allow Implicit Flow” checkbox, and provide the redirect URL.</a:t>
            </a:r>
          </a:p>
        </p:txBody>
      </p:sp>
    </p:spTree>
    <p:extLst>
      <p:ext uri="{BB962C8B-B14F-4D97-AF65-F5344CB8AC3E}">
        <p14:creationId xmlns:p14="http://schemas.microsoft.com/office/powerpoint/2010/main" val="538745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table using a computer&#10;&#10;Description generated with very high confidence">
            <a:extLst>
              <a:ext uri="{FF2B5EF4-FFF2-40B4-BE49-F238E27FC236}">
                <a16:creationId xmlns:a16="http://schemas.microsoft.com/office/drawing/2014/main" id="{FF6D5F79-48A9-4DDD-84DA-E34A0B75AD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3763" y="0"/>
            <a:ext cx="6222711" cy="6994525"/>
          </a:xfrm>
          <a:prstGeom prst="rect">
            <a:avLst/>
          </a:prstGeom>
        </p:spPr>
      </p:pic>
      <p:sp>
        <p:nvSpPr>
          <p:cNvPr id="3" name="Title 2"/>
          <p:cNvSpPr>
            <a:spLocks noGrp="1"/>
          </p:cNvSpPr>
          <p:nvPr>
            <p:ph type="title"/>
          </p:nvPr>
        </p:nvSpPr>
        <p:spPr/>
        <p:txBody>
          <a:bodyPr/>
          <a:lstStyle/>
          <a:p>
            <a:r>
              <a:rPr lang="en-US" dirty="0"/>
              <a:t>MSAL package installation</a:t>
            </a:r>
          </a:p>
        </p:txBody>
      </p:sp>
      <p:sp>
        <p:nvSpPr>
          <p:cNvPr id="4" name="Text Placeholder 3"/>
          <p:cNvSpPr>
            <a:spLocks noGrp="1"/>
          </p:cNvSpPr>
          <p:nvPr>
            <p:ph type="body" sz="quarter" idx="10"/>
          </p:nvPr>
        </p:nvSpPr>
        <p:spPr>
          <a:xfrm>
            <a:off x="465139" y="1919288"/>
            <a:ext cx="4543280" cy="2462213"/>
          </a:xfrm>
        </p:spPr>
        <p:txBody>
          <a:bodyPr/>
          <a:lstStyle/>
          <a:p>
            <a:r>
              <a:rPr lang="en-US" dirty="0">
                <a:solidFill>
                  <a:schemeClr val="accent1"/>
                </a:solidFill>
                <a:latin typeface="+mj-lt"/>
              </a:rPr>
              <a:t>NPM:</a:t>
            </a:r>
          </a:p>
          <a:p>
            <a:r>
              <a:rPr lang="en-US" b="0" dirty="0">
                <a:solidFill>
                  <a:schemeClr val="tx1"/>
                </a:solidFill>
              </a:rPr>
              <a:t>NPM install MSAL</a:t>
            </a:r>
          </a:p>
          <a:p>
            <a:endParaRPr lang="en-US" dirty="0"/>
          </a:p>
          <a:p>
            <a:r>
              <a:rPr lang="en-US" dirty="0">
                <a:solidFill>
                  <a:schemeClr val="accent1"/>
                </a:solidFill>
                <a:latin typeface="+mj-lt"/>
              </a:rPr>
              <a:t>CDN:</a:t>
            </a:r>
          </a:p>
          <a:p>
            <a:r>
              <a:rPr lang="en-US" dirty="0"/>
              <a:t>https://secure.aadcdn.microsoftonline-p.com/lib/0.1.1/js/msal.min.js</a:t>
            </a:r>
          </a:p>
          <a:p>
            <a:endParaRPr lang="en-US" b="0" dirty="0">
              <a:solidFill>
                <a:schemeClr val="tx1"/>
              </a:solidFill>
            </a:endParaRPr>
          </a:p>
        </p:txBody>
      </p:sp>
    </p:spTree>
    <p:extLst>
      <p:ext uri="{BB962C8B-B14F-4D97-AF65-F5344CB8AC3E}">
        <p14:creationId xmlns:p14="http://schemas.microsoft.com/office/powerpoint/2010/main" val="25994571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807913"/>
          </a:xfrm>
        </p:spPr>
        <p:txBody>
          <a:bodyPr/>
          <a:lstStyle/>
          <a:p>
            <a:r>
              <a:rPr lang="en-US" sz="1600" b="0" dirty="0">
                <a:latin typeface="+mj-lt"/>
              </a:rPr>
              <a:t>User prompted to sign in</a:t>
            </a:r>
          </a:p>
          <a:p>
            <a:r>
              <a:rPr lang="en-US" b="0" dirty="0">
                <a:solidFill>
                  <a:schemeClr val="tx1"/>
                </a:solidFill>
              </a:rPr>
              <a:t>Navigate to http://localhost:8080 and click Connect, you are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the admin has not granted consent for the entire tenant.</a:t>
            </a:r>
          </a:p>
        </p:txBody>
      </p:sp>
      <p:sp>
        <p:nvSpPr>
          <p:cNvPr id="8" name="Text Placeholder 7"/>
          <p:cNvSpPr>
            <a:spLocks noGrp="1"/>
          </p:cNvSpPr>
          <p:nvPr>
            <p:ph type="body" sz="quarter" idx="13"/>
          </p:nvPr>
        </p:nvSpPr>
        <p:spPr>
          <a:xfrm>
            <a:off x="8307388" y="5026024"/>
            <a:ext cx="3690937" cy="1038746"/>
          </a:xfrm>
        </p:spPr>
        <p:txBody>
          <a:bodyPr/>
          <a:lstStyle/>
          <a:p>
            <a:r>
              <a:rPr lang="en-US" sz="1600" dirty="0"/>
              <a:t>Data is returned</a:t>
            </a:r>
          </a:p>
          <a:p>
            <a:r>
              <a:rPr lang="en-US" dirty="0">
                <a:solidFill>
                  <a:schemeClr val="tx1"/>
                </a:solidFill>
                <a:latin typeface="+mn-lt"/>
              </a:rPr>
              <a:t>The Microsoft Graph API is queried and data is returned to the client. Clicking the button, an email is sent to the email address provided.</a:t>
            </a:r>
          </a:p>
        </p:txBody>
      </p:sp>
      <p:pic>
        <p:nvPicPr>
          <p:cNvPr id="3" name="Picture Placeholder 2"/>
          <p:cNvPicPr>
            <a:picLocks noGrp="1" noChangeAspect="1"/>
          </p:cNvPicPr>
          <p:nvPr>
            <p:ph type="pic" sz="quarter" idx="14"/>
          </p:nvPr>
        </p:nvPicPr>
        <p:blipFill>
          <a:blip r:embed="rId2"/>
          <a:srcRect t="5029" b="5029"/>
          <a:stretch>
            <a:fillRect/>
          </a:stretch>
        </p:blipFill>
        <p:spPr>
          <a:xfrm>
            <a:off x="465138" y="2168525"/>
            <a:ext cx="3690937" cy="2654300"/>
          </a:xfrm>
          <a:prstGeom prst="rect">
            <a:avLst/>
          </a:prstGeom>
          <a:solidFill>
            <a:schemeClr val="bg2"/>
          </a:solidFill>
          <a:ln cap="sq">
            <a:solidFill>
              <a:schemeClr val="bg1"/>
            </a:solidFill>
            <a:miter lim="800000"/>
          </a:ln>
        </p:spPr>
      </p:pic>
      <p:pic>
        <p:nvPicPr>
          <p:cNvPr id="9" name="Picture Placeholder 8"/>
          <p:cNvPicPr>
            <a:picLocks noGrp="1" noChangeAspect="1"/>
          </p:cNvPicPr>
          <p:nvPr>
            <p:ph type="pic" sz="quarter" idx="15"/>
          </p:nvPr>
        </p:nvPicPr>
        <p:blipFill>
          <a:blip r:embed="rId3"/>
          <a:srcRect t="1703" b="1703"/>
          <a:stretch>
            <a:fillRect/>
          </a:stretch>
        </p:blipFill>
        <p:spPr>
          <a:prstGeom prst="rect">
            <a:avLst/>
          </a:prstGeom>
          <a:solidFill>
            <a:schemeClr val="bg2"/>
          </a:solidFill>
          <a:ln cap="sq">
            <a:solidFill>
              <a:schemeClr val="bg1"/>
            </a:solidFill>
            <a:miter lim="800000"/>
          </a:ln>
        </p:spPr>
      </p:pic>
      <p:pic>
        <p:nvPicPr>
          <p:cNvPr id="11" name="Picture Placeholder 10"/>
          <p:cNvPicPr>
            <a:picLocks noGrp="1" noChangeAspect="1"/>
          </p:cNvPicPr>
          <p:nvPr>
            <p:ph type="pic" sz="quarter" idx="16"/>
          </p:nvPr>
        </p:nvPicPr>
        <p:blipFill>
          <a:blip r:embed="rId4"/>
          <a:srcRect l="612" r="612"/>
          <a:stretch>
            <a:fillRect/>
          </a:stretch>
        </p:blipFill>
        <p:spPr>
          <a:xfrm>
            <a:off x="8302625" y="2168525"/>
            <a:ext cx="3695700"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22226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6" name="Rectangle 105">
            <a:extLst>
              <a:ext uri="{FF2B5EF4-FFF2-40B4-BE49-F238E27FC236}">
                <a16:creationId xmlns:a16="http://schemas.microsoft.com/office/drawing/2014/main" id="{F7599416-D196-4CF9-8D07-08C46534D58A}"/>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7" name="Rectangle 106">
            <a:extLst>
              <a:ext uri="{FF2B5EF4-FFF2-40B4-BE49-F238E27FC236}">
                <a16:creationId xmlns:a16="http://schemas.microsoft.com/office/drawing/2014/main" id="{0813C1AC-5F17-43CA-8FCE-F4FB38D3BF2F}"/>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8" name="Group 107">
            <a:extLst>
              <a:ext uri="{FF2B5EF4-FFF2-40B4-BE49-F238E27FC236}">
                <a16:creationId xmlns:a16="http://schemas.microsoft.com/office/drawing/2014/main" id="{B17B8CB1-DCDF-4194-A022-07094759275F}"/>
              </a:ext>
            </a:extLst>
          </p:cNvPr>
          <p:cNvGrpSpPr/>
          <p:nvPr/>
        </p:nvGrpSpPr>
        <p:grpSpPr>
          <a:xfrm>
            <a:off x="7754432" y="2973280"/>
            <a:ext cx="4404505" cy="2766282"/>
            <a:chOff x="6131517" y="1884093"/>
            <a:chExt cx="5614983" cy="3526532"/>
          </a:xfrm>
        </p:grpSpPr>
        <p:sp>
          <p:nvSpPr>
            <p:cNvPr id="109" name="Oval 108">
              <a:extLst>
                <a:ext uri="{FF2B5EF4-FFF2-40B4-BE49-F238E27FC236}">
                  <a16:creationId xmlns:a16="http://schemas.microsoft.com/office/drawing/2014/main" id="{32367D4D-6DDC-4F38-B25C-9DF2707CA9C0}"/>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585533C-6921-4376-8C39-ED81646103EB}"/>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799A5DAB-CC1F-43C5-9753-292FA7E5AD6C}"/>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D29F65A5-80B7-4319-BCED-9773DEFB9D00}"/>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234F6B58-042C-4975-9EAC-21E69B0A1F35}"/>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F3CF2A0E-F21A-4040-93CC-392724121DEB}"/>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62EE4881-1150-492B-B668-82EB2161BFF4}"/>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9833BCA0-9203-4759-A667-7AAFCF06289D}"/>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ED1878DF-A47D-46BF-B69A-79BB26EFE1F2}"/>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62D76216-EF85-415C-A892-4950F74D0CC1}"/>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6E32EE82-6841-4CF1-B610-A5580F7E72EE}"/>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B26C93DF-CC9F-4E82-9FFD-100012D74EB9}"/>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AD727E6E-62F3-492D-9F79-889B1CA3D320}"/>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60E08CF5-81BD-47BF-9380-CEA1BD26AC36}"/>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A47EE0AD-E279-4676-B4C4-24C2E9AA704E}"/>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D5B7B626-8274-4624-B08C-B0848B5A66D4}"/>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a:extLst>
                <a:ext uri="{FF2B5EF4-FFF2-40B4-BE49-F238E27FC236}">
                  <a16:creationId xmlns:a16="http://schemas.microsoft.com/office/drawing/2014/main" id="{6F30F066-9963-415B-8F68-F5A92C1FD1D1}"/>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a:extLst>
                <a:ext uri="{FF2B5EF4-FFF2-40B4-BE49-F238E27FC236}">
                  <a16:creationId xmlns:a16="http://schemas.microsoft.com/office/drawing/2014/main" id="{44478806-D6A0-4D34-B1C0-4B3218422EEF}"/>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TextBox 126">
              <a:extLst>
                <a:ext uri="{FF2B5EF4-FFF2-40B4-BE49-F238E27FC236}">
                  <a16:creationId xmlns:a16="http://schemas.microsoft.com/office/drawing/2014/main" id="{03210A1B-EDEE-4CE7-ACB5-C20BBF8EB223}"/>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8" name="TextBox 127">
              <a:extLst>
                <a:ext uri="{FF2B5EF4-FFF2-40B4-BE49-F238E27FC236}">
                  <a16:creationId xmlns:a16="http://schemas.microsoft.com/office/drawing/2014/main" id="{4116CD8C-DA6E-4765-8F0D-63F6DD51ABB7}"/>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9" name="TextBox 128">
              <a:extLst>
                <a:ext uri="{FF2B5EF4-FFF2-40B4-BE49-F238E27FC236}">
                  <a16:creationId xmlns:a16="http://schemas.microsoft.com/office/drawing/2014/main" id="{D0FDE4C1-B1CF-4F24-B979-BB404F7F1EB2}"/>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30" name="Straight Connector 129">
              <a:extLst>
                <a:ext uri="{FF2B5EF4-FFF2-40B4-BE49-F238E27FC236}">
                  <a16:creationId xmlns:a16="http://schemas.microsoft.com/office/drawing/2014/main" id="{85EA8ECB-3DC4-4240-87C1-DE87AACB572D}"/>
                </a:ext>
              </a:extLst>
            </p:cNvPr>
            <p:cNvCxnSpPr>
              <a:cxnSpLocks/>
              <a:stCxn id="109" idx="4"/>
              <a:endCxn id="111"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FE9DFA5-7458-424C-9638-801E1B9F7E37}"/>
                </a:ext>
              </a:extLst>
            </p:cNvPr>
            <p:cNvCxnSpPr>
              <a:cxnSpLocks/>
              <a:stCxn id="110" idx="1"/>
              <a:endCxn id="109"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AA01936-C4DA-41E0-A24B-F6498280845C}"/>
                </a:ext>
              </a:extLst>
            </p:cNvPr>
            <p:cNvCxnSpPr>
              <a:cxnSpLocks/>
              <a:stCxn id="122" idx="2"/>
              <a:endCxn id="109"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A237B0-027F-4D08-8765-2E00C1113827}"/>
                </a:ext>
              </a:extLst>
            </p:cNvPr>
            <p:cNvCxnSpPr>
              <a:cxnSpLocks/>
              <a:stCxn id="110" idx="7"/>
              <a:endCxn id="123"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BB22A89-64F9-46DC-BB93-489A8938FEA2}"/>
                </a:ext>
              </a:extLst>
            </p:cNvPr>
            <p:cNvCxnSpPr>
              <a:stCxn id="116" idx="0"/>
              <a:endCxn id="110"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3BF7D93-944A-4F6A-92B4-E39F2169A811}"/>
                </a:ext>
              </a:extLst>
            </p:cNvPr>
            <p:cNvCxnSpPr>
              <a:cxnSpLocks/>
              <a:stCxn id="115" idx="7"/>
              <a:endCxn id="110"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CB6EDDD-ED40-4B4D-B838-8648703AF80E}"/>
                </a:ext>
              </a:extLst>
            </p:cNvPr>
            <p:cNvCxnSpPr>
              <a:stCxn id="111" idx="5"/>
              <a:endCxn id="115"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BFD8370-BCE8-41BF-9997-E5A4BB665DE0}"/>
                </a:ext>
              </a:extLst>
            </p:cNvPr>
            <p:cNvCxnSpPr>
              <a:cxnSpLocks/>
              <a:stCxn id="111" idx="3"/>
              <a:endCxn id="120"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9A5CFA3-9ADA-42B8-B859-E2C2488B53AD}"/>
                </a:ext>
              </a:extLst>
            </p:cNvPr>
            <p:cNvCxnSpPr>
              <a:cxnSpLocks/>
              <a:stCxn id="120" idx="7"/>
              <a:endCxn id="110"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8841AEF-051C-44B6-9D8F-A33964DFB7AF}"/>
                </a:ext>
              </a:extLst>
            </p:cNvPr>
            <p:cNvCxnSpPr>
              <a:stCxn id="113" idx="6"/>
              <a:endCxn id="110"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BC3D6BC-4DB9-4B7D-8D5D-46EEF26C8645}"/>
                </a:ext>
              </a:extLst>
            </p:cNvPr>
            <p:cNvCxnSpPr>
              <a:stCxn id="120" idx="5"/>
              <a:endCxn id="117"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6F69A3-1E72-4315-8EE7-6A97CA6F8090}"/>
                </a:ext>
              </a:extLst>
            </p:cNvPr>
            <p:cNvCxnSpPr>
              <a:cxnSpLocks/>
              <a:stCxn id="120" idx="6"/>
              <a:endCxn id="115"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A003915-41C4-42E7-9478-0E940E0029E1}"/>
                </a:ext>
              </a:extLst>
            </p:cNvPr>
            <p:cNvCxnSpPr>
              <a:stCxn id="120" idx="1"/>
              <a:endCxn id="113"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6D7DE59-81FD-422E-A221-FB9BF26CC58D}"/>
                </a:ext>
              </a:extLst>
            </p:cNvPr>
            <p:cNvCxnSpPr>
              <a:stCxn id="119" idx="6"/>
              <a:endCxn id="120"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A705EE7-148E-4F5D-8FB5-3D778B565E4C}"/>
                </a:ext>
              </a:extLst>
            </p:cNvPr>
            <p:cNvCxnSpPr>
              <a:cxnSpLocks/>
              <a:stCxn id="119" idx="5"/>
              <a:endCxn id="112"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E77921E-2236-4830-B636-5566BE9163BD}"/>
                </a:ext>
              </a:extLst>
            </p:cNvPr>
            <p:cNvCxnSpPr>
              <a:stCxn id="112" idx="5"/>
              <a:endCxn id="118"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3ED653-60D8-4667-9C73-208E23A24BFF}"/>
                </a:ext>
              </a:extLst>
            </p:cNvPr>
            <p:cNvCxnSpPr>
              <a:stCxn id="112" idx="6"/>
              <a:endCxn id="120"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746E43A-AD5A-4941-96B5-14CA41F5BE79}"/>
                </a:ext>
              </a:extLst>
            </p:cNvPr>
            <p:cNvCxnSpPr>
              <a:stCxn id="118" idx="7"/>
              <a:endCxn id="120"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2294496-B940-4833-8A53-7F9C0E6C1572}"/>
                </a:ext>
              </a:extLst>
            </p:cNvPr>
            <p:cNvCxnSpPr>
              <a:cxnSpLocks/>
              <a:stCxn id="126" idx="7"/>
              <a:endCxn id="112"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ECF86AA-B3B6-43D2-9CEE-B2A03905451A}"/>
                </a:ext>
              </a:extLst>
            </p:cNvPr>
            <p:cNvCxnSpPr>
              <a:cxnSpLocks/>
              <a:stCxn id="121" idx="3"/>
              <a:endCxn id="125"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D8E5853-B5D3-4281-B4A2-B89C5C3D8FDB}"/>
                </a:ext>
              </a:extLst>
            </p:cNvPr>
            <p:cNvCxnSpPr>
              <a:stCxn id="113" idx="0"/>
              <a:endCxn id="114"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0BD4030-E4D4-4587-92D9-592FE8D074E4}"/>
                </a:ext>
              </a:extLst>
            </p:cNvPr>
            <p:cNvCxnSpPr>
              <a:stCxn id="114" idx="2"/>
              <a:endCxn id="121"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792476D-B82B-4228-A424-6A0FBEF8E67A}"/>
                </a:ext>
              </a:extLst>
            </p:cNvPr>
            <p:cNvCxnSpPr>
              <a:cxnSpLocks/>
              <a:stCxn id="114" idx="1"/>
              <a:endCxn id="124"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2278827-6FC7-4BD0-BE37-14521CA9E114}"/>
                </a:ext>
              </a:extLst>
            </p:cNvPr>
            <p:cNvCxnSpPr>
              <a:stCxn id="114" idx="6"/>
              <a:endCxn id="109"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EE48D95-D9F4-4980-8499-0DF71ADE00FE}"/>
                </a:ext>
              </a:extLst>
            </p:cNvPr>
            <p:cNvCxnSpPr>
              <a:stCxn id="115" idx="6"/>
              <a:endCxn id="116"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3BE2EE9-FE55-43B8-BFD6-A1E7EDC28A71}"/>
                </a:ext>
              </a:extLst>
            </p:cNvPr>
            <p:cNvCxnSpPr>
              <a:stCxn id="117" idx="7"/>
              <a:endCxn id="115"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FA9C2582-B03E-4479-B77B-FF41BC1F925A}"/>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7" name="TextBox 156">
              <a:extLst>
                <a:ext uri="{FF2B5EF4-FFF2-40B4-BE49-F238E27FC236}">
                  <a16:creationId xmlns:a16="http://schemas.microsoft.com/office/drawing/2014/main" id="{39B7B697-BC65-4079-8653-28A42BBCC6AB}"/>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8" name="TextBox 157">
              <a:extLst>
                <a:ext uri="{FF2B5EF4-FFF2-40B4-BE49-F238E27FC236}">
                  <a16:creationId xmlns:a16="http://schemas.microsoft.com/office/drawing/2014/main" id="{044CD933-034A-44C8-B420-658BE649A18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9" name="TextBox 158">
              <a:extLst>
                <a:ext uri="{FF2B5EF4-FFF2-40B4-BE49-F238E27FC236}">
                  <a16:creationId xmlns:a16="http://schemas.microsoft.com/office/drawing/2014/main" id="{C2573405-E5EF-446A-9D15-C80FB8EBAD4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60" name="TextBox 159">
              <a:extLst>
                <a:ext uri="{FF2B5EF4-FFF2-40B4-BE49-F238E27FC236}">
                  <a16:creationId xmlns:a16="http://schemas.microsoft.com/office/drawing/2014/main" id="{5583A368-BE62-4353-9AC8-3D77E6180822}"/>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61" name="TextBox 160">
              <a:extLst>
                <a:ext uri="{FF2B5EF4-FFF2-40B4-BE49-F238E27FC236}">
                  <a16:creationId xmlns:a16="http://schemas.microsoft.com/office/drawing/2014/main" id="{10FC06EC-E296-41FE-9E3D-A13B8CA99A9B}"/>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2" name="TextBox 161">
              <a:extLst>
                <a:ext uri="{FF2B5EF4-FFF2-40B4-BE49-F238E27FC236}">
                  <a16:creationId xmlns:a16="http://schemas.microsoft.com/office/drawing/2014/main" id="{6515E228-473F-4AD9-B944-5CA12931ABE9}"/>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3" name="TextBox 162">
              <a:extLst>
                <a:ext uri="{FF2B5EF4-FFF2-40B4-BE49-F238E27FC236}">
                  <a16:creationId xmlns:a16="http://schemas.microsoft.com/office/drawing/2014/main" id="{CD0B9CA6-8C81-4544-943F-D54381D248C8}"/>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4" name="TextBox 163">
              <a:extLst>
                <a:ext uri="{FF2B5EF4-FFF2-40B4-BE49-F238E27FC236}">
                  <a16:creationId xmlns:a16="http://schemas.microsoft.com/office/drawing/2014/main" id="{DFA35838-B0D3-4F84-92D8-5D6F4014D537}"/>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5" name="TextBox 164">
              <a:extLst>
                <a:ext uri="{FF2B5EF4-FFF2-40B4-BE49-F238E27FC236}">
                  <a16:creationId xmlns:a16="http://schemas.microsoft.com/office/drawing/2014/main" id="{509BEB12-4DDF-4B09-AF52-D38B97715BDC}"/>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6" name="Straight Connector 165">
              <a:extLst>
                <a:ext uri="{FF2B5EF4-FFF2-40B4-BE49-F238E27FC236}">
                  <a16:creationId xmlns:a16="http://schemas.microsoft.com/office/drawing/2014/main" id="{3592766F-B054-40A7-BD08-A304C6E04268}"/>
                </a:ext>
              </a:extLst>
            </p:cNvPr>
            <p:cNvCxnSpPr>
              <a:stCxn id="113" idx="3"/>
              <a:endCxn id="112"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4D8A6211-BF76-487E-BED3-849DA521BF3F}"/>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8" name="Straight Connector 167">
              <a:extLst>
                <a:ext uri="{FF2B5EF4-FFF2-40B4-BE49-F238E27FC236}">
                  <a16:creationId xmlns:a16="http://schemas.microsoft.com/office/drawing/2014/main" id="{CDEE498F-2FC4-4428-97A4-9453B8F975FA}"/>
                </a:ext>
              </a:extLst>
            </p:cNvPr>
            <p:cNvCxnSpPr>
              <a:endCxn id="114"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9" name="Group 4">
              <a:extLst>
                <a:ext uri="{FF2B5EF4-FFF2-40B4-BE49-F238E27FC236}">
                  <a16:creationId xmlns:a16="http://schemas.microsoft.com/office/drawing/2014/main" id="{ED377245-74D6-4471-BA51-6C8543823287}"/>
                </a:ext>
              </a:extLst>
            </p:cNvPr>
            <p:cNvGrpSpPr>
              <a:grpSpLocks noChangeAspect="1"/>
            </p:cNvGrpSpPr>
            <p:nvPr/>
          </p:nvGrpSpPr>
          <p:grpSpPr bwMode="auto">
            <a:xfrm>
              <a:off x="7141268" y="2550316"/>
              <a:ext cx="195262" cy="227011"/>
              <a:chOff x="4388" y="2056"/>
              <a:chExt cx="123" cy="143"/>
            </a:xfrm>
            <a:solidFill>
              <a:schemeClr val="bg2"/>
            </a:solidFill>
          </p:grpSpPr>
          <p:sp>
            <p:nvSpPr>
              <p:cNvPr id="209" name="Freeform 5">
                <a:extLst>
                  <a:ext uri="{FF2B5EF4-FFF2-40B4-BE49-F238E27FC236}">
                    <a16:creationId xmlns:a16="http://schemas.microsoft.com/office/drawing/2014/main" id="{75954759-93AE-410F-80F5-883B98E122F0}"/>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Rectangle 6">
                <a:extLst>
                  <a:ext uri="{FF2B5EF4-FFF2-40B4-BE49-F238E27FC236}">
                    <a16:creationId xmlns:a16="http://schemas.microsoft.com/office/drawing/2014/main" id="{4306B364-4862-4A7D-979F-4EC7ED251204}"/>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
                <a:extLst>
                  <a:ext uri="{FF2B5EF4-FFF2-40B4-BE49-F238E27FC236}">
                    <a16:creationId xmlns:a16="http://schemas.microsoft.com/office/drawing/2014/main" id="{950A2059-B134-4CAB-80DD-4A0FD6C7A27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8">
                <a:extLst>
                  <a:ext uri="{FF2B5EF4-FFF2-40B4-BE49-F238E27FC236}">
                    <a16:creationId xmlns:a16="http://schemas.microsoft.com/office/drawing/2014/main" id="{389D4213-9BA1-4ECF-AE1C-A46A22C8E008}"/>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9">
                <a:extLst>
                  <a:ext uri="{FF2B5EF4-FFF2-40B4-BE49-F238E27FC236}">
                    <a16:creationId xmlns:a16="http://schemas.microsoft.com/office/drawing/2014/main" id="{C448AC66-6D75-476E-ACB6-BECA5C3EDBF0}"/>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13">
              <a:extLst>
                <a:ext uri="{FF2B5EF4-FFF2-40B4-BE49-F238E27FC236}">
                  <a16:creationId xmlns:a16="http://schemas.microsoft.com/office/drawing/2014/main" id="{B5851560-9B03-41C2-80E5-BDF857E28A40}"/>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1" name="Group 16">
              <a:extLst>
                <a:ext uri="{FF2B5EF4-FFF2-40B4-BE49-F238E27FC236}">
                  <a16:creationId xmlns:a16="http://schemas.microsoft.com/office/drawing/2014/main" id="{E6143C32-289A-49EA-B8C7-4B7579B0ACA7}"/>
                </a:ext>
              </a:extLst>
            </p:cNvPr>
            <p:cNvGrpSpPr>
              <a:grpSpLocks noChangeAspect="1"/>
            </p:cNvGrpSpPr>
            <p:nvPr/>
          </p:nvGrpSpPr>
          <p:grpSpPr bwMode="auto">
            <a:xfrm>
              <a:off x="9175749" y="2946401"/>
              <a:ext cx="252412" cy="222250"/>
              <a:chOff x="5780" y="1856"/>
              <a:chExt cx="159" cy="140"/>
            </a:xfrm>
            <a:solidFill>
              <a:schemeClr val="bg2"/>
            </a:solidFill>
          </p:grpSpPr>
          <p:sp>
            <p:nvSpPr>
              <p:cNvPr id="194" name="Rectangle 17">
                <a:extLst>
                  <a:ext uri="{FF2B5EF4-FFF2-40B4-BE49-F238E27FC236}">
                    <a16:creationId xmlns:a16="http://schemas.microsoft.com/office/drawing/2014/main" id="{341EDB99-BE71-4368-B34E-868CC88004C0}"/>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8">
                <a:extLst>
                  <a:ext uri="{FF2B5EF4-FFF2-40B4-BE49-F238E27FC236}">
                    <a16:creationId xmlns:a16="http://schemas.microsoft.com/office/drawing/2014/main" id="{47CC1177-7F8D-42C1-B11A-A6E9001CC7C8}"/>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
                <a:extLst>
                  <a:ext uri="{FF2B5EF4-FFF2-40B4-BE49-F238E27FC236}">
                    <a16:creationId xmlns:a16="http://schemas.microsoft.com/office/drawing/2014/main" id="{5AC438A5-BAC9-4B5D-9879-3121D68F02B3}"/>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0">
                <a:extLst>
                  <a:ext uri="{FF2B5EF4-FFF2-40B4-BE49-F238E27FC236}">
                    <a16:creationId xmlns:a16="http://schemas.microsoft.com/office/drawing/2014/main" id="{112BC9E4-D28B-4DBA-B452-3A1329D3660E}"/>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1">
                <a:extLst>
                  <a:ext uri="{FF2B5EF4-FFF2-40B4-BE49-F238E27FC236}">
                    <a16:creationId xmlns:a16="http://schemas.microsoft.com/office/drawing/2014/main" id="{98ADA27F-52F3-4898-98FF-4B2F50F30F3E}"/>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2">
                <a:extLst>
                  <a:ext uri="{FF2B5EF4-FFF2-40B4-BE49-F238E27FC236}">
                    <a16:creationId xmlns:a16="http://schemas.microsoft.com/office/drawing/2014/main" id="{7F733060-EA02-42CB-B3E8-0987E3CD2655}"/>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3">
                <a:extLst>
                  <a:ext uri="{FF2B5EF4-FFF2-40B4-BE49-F238E27FC236}">
                    <a16:creationId xmlns:a16="http://schemas.microsoft.com/office/drawing/2014/main" id="{C0A3C1B6-A16F-4F26-ABE8-B4FDB999A410}"/>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4">
                <a:extLst>
                  <a:ext uri="{FF2B5EF4-FFF2-40B4-BE49-F238E27FC236}">
                    <a16:creationId xmlns:a16="http://schemas.microsoft.com/office/drawing/2014/main" id="{DBF52EFA-B07B-4D28-9F7D-E05DD517C8FB}"/>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5">
                <a:extLst>
                  <a:ext uri="{FF2B5EF4-FFF2-40B4-BE49-F238E27FC236}">
                    <a16:creationId xmlns:a16="http://schemas.microsoft.com/office/drawing/2014/main" id="{20050CB1-5873-4B0F-A390-0BF8AF67C32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6">
                <a:extLst>
                  <a:ext uri="{FF2B5EF4-FFF2-40B4-BE49-F238E27FC236}">
                    <a16:creationId xmlns:a16="http://schemas.microsoft.com/office/drawing/2014/main" id="{1C6F9B37-7444-40C9-8B55-AC801A00467D}"/>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7">
                <a:extLst>
                  <a:ext uri="{FF2B5EF4-FFF2-40B4-BE49-F238E27FC236}">
                    <a16:creationId xmlns:a16="http://schemas.microsoft.com/office/drawing/2014/main" id="{2CF164E8-1D22-4904-BABE-1179F2D2A20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28">
                <a:extLst>
                  <a:ext uri="{FF2B5EF4-FFF2-40B4-BE49-F238E27FC236}">
                    <a16:creationId xmlns:a16="http://schemas.microsoft.com/office/drawing/2014/main" id="{BA6ACB11-27A2-414F-9C8B-9672E1A12D47}"/>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9">
                <a:extLst>
                  <a:ext uri="{FF2B5EF4-FFF2-40B4-BE49-F238E27FC236}">
                    <a16:creationId xmlns:a16="http://schemas.microsoft.com/office/drawing/2014/main" id="{AB721E62-2CBA-40C8-BCA4-8E701018B24E}"/>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30">
                <a:extLst>
                  <a:ext uri="{FF2B5EF4-FFF2-40B4-BE49-F238E27FC236}">
                    <a16:creationId xmlns:a16="http://schemas.microsoft.com/office/drawing/2014/main" id="{B19D4F9A-DAB6-4AE0-9407-15FE9CA66805}"/>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1">
                <a:extLst>
                  <a:ext uri="{FF2B5EF4-FFF2-40B4-BE49-F238E27FC236}">
                    <a16:creationId xmlns:a16="http://schemas.microsoft.com/office/drawing/2014/main" id="{573BC394-3DF5-4DA1-A933-320C4E5DDFC0}"/>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2" name="Freeform 35">
              <a:extLst>
                <a:ext uri="{FF2B5EF4-FFF2-40B4-BE49-F238E27FC236}">
                  <a16:creationId xmlns:a16="http://schemas.microsoft.com/office/drawing/2014/main" id="{74290340-A531-4959-A09F-DD02B6C624A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9">
              <a:extLst>
                <a:ext uri="{FF2B5EF4-FFF2-40B4-BE49-F238E27FC236}">
                  <a16:creationId xmlns:a16="http://schemas.microsoft.com/office/drawing/2014/main" id="{ED413C4D-5FFE-47EC-8D57-3068F3DB06AC}"/>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43">
              <a:extLst>
                <a:ext uri="{FF2B5EF4-FFF2-40B4-BE49-F238E27FC236}">
                  <a16:creationId xmlns:a16="http://schemas.microsoft.com/office/drawing/2014/main" id="{43BDBB79-6AC3-40AD-9051-9D79CD98E968}"/>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7">
              <a:extLst>
                <a:ext uri="{FF2B5EF4-FFF2-40B4-BE49-F238E27FC236}">
                  <a16:creationId xmlns:a16="http://schemas.microsoft.com/office/drawing/2014/main" id="{DE1D2B6C-E84B-4347-BE33-8AE802230AC4}"/>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1">
              <a:extLst>
                <a:ext uri="{FF2B5EF4-FFF2-40B4-BE49-F238E27FC236}">
                  <a16:creationId xmlns:a16="http://schemas.microsoft.com/office/drawing/2014/main" id="{5C326729-B54B-4BFA-B497-F10F6549D5C0}"/>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55">
              <a:extLst>
                <a:ext uri="{FF2B5EF4-FFF2-40B4-BE49-F238E27FC236}">
                  <a16:creationId xmlns:a16="http://schemas.microsoft.com/office/drawing/2014/main" id="{88EB9314-DBC4-4E7A-9579-6D9F762EA899}"/>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59">
              <a:extLst>
                <a:ext uri="{FF2B5EF4-FFF2-40B4-BE49-F238E27FC236}">
                  <a16:creationId xmlns:a16="http://schemas.microsoft.com/office/drawing/2014/main" id="{A063C0BB-1246-4D68-81A6-A29663DE6CA2}"/>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63">
              <a:extLst>
                <a:ext uri="{FF2B5EF4-FFF2-40B4-BE49-F238E27FC236}">
                  <a16:creationId xmlns:a16="http://schemas.microsoft.com/office/drawing/2014/main" id="{9627756F-52B5-417D-87B7-B1663144072C}"/>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0" name="Group 179">
              <a:extLst>
                <a:ext uri="{FF2B5EF4-FFF2-40B4-BE49-F238E27FC236}">
                  <a16:creationId xmlns:a16="http://schemas.microsoft.com/office/drawing/2014/main" id="{47708B42-E1A9-4CB4-8A0A-0106B16B0681}"/>
                </a:ext>
              </a:extLst>
            </p:cNvPr>
            <p:cNvGrpSpPr/>
            <p:nvPr/>
          </p:nvGrpSpPr>
          <p:grpSpPr>
            <a:xfrm>
              <a:off x="7035800" y="4556134"/>
              <a:ext cx="258763" cy="263526"/>
              <a:chOff x="7035800" y="4556134"/>
              <a:chExt cx="258763" cy="263526"/>
            </a:xfrm>
          </p:grpSpPr>
          <p:sp>
            <p:nvSpPr>
              <p:cNvPr id="189" name="Freeform 67">
                <a:extLst>
                  <a:ext uri="{FF2B5EF4-FFF2-40B4-BE49-F238E27FC236}">
                    <a16:creationId xmlns:a16="http://schemas.microsoft.com/office/drawing/2014/main" id="{41C8B5F2-58D6-4DE8-AC56-6A6F7AA5EEA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68">
                <a:extLst>
                  <a:ext uri="{FF2B5EF4-FFF2-40B4-BE49-F238E27FC236}">
                    <a16:creationId xmlns:a16="http://schemas.microsoft.com/office/drawing/2014/main" id="{C3E820AB-7A27-41AE-9FBC-6D8E87AC96B8}"/>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9">
                <a:extLst>
                  <a:ext uri="{FF2B5EF4-FFF2-40B4-BE49-F238E27FC236}">
                    <a16:creationId xmlns:a16="http://schemas.microsoft.com/office/drawing/2014/main" id="{A51C206B-E97B-4EE7-82F1-5C9A440A9948}"/>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0">
                <a:extLst>
                  <a:ext uri="{FF2B5EF4-FFF2-40B4-BE49-F238E27FC236}">
                    <a16:creationId xmlns:a16="http://schemas.microsoft.com/office/drawing/2014/main" id="{514B7B39-28ED-4416-99FB-A218970CC149}"/>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1">
                <a:extLst>
                  <a:ext uri="{FF2B5EF4-FFF2-40B4-BE49-F238E27FC236}">
                    <a16:creationId xmlns:a16="http://schemas.microsoft.com/office/drawing/2014/main" id="{87EB034F-3FDF-4B68-BC6E-45FFC87F1371}"/>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1" name="Group 74">
              <a:extLst>
                <a:ext uri="{FF2B5EF4-FFF2-40B4-BE49-F238E27FC236}">
                  <a16:creationId xmlns:a16="http://schemas.microsoft.com/office/drawing/2014/main" id="{7348CE63-1948-4B9D-8D01-8336F958F40C}"/>
                </a:ext>
              </a:extLst>
            </p:cNvPr>
            <p:cNvGrpSpPr>
              <a:grpSpLocks noChangeAspect="1"/>
            </p:cNvGrpSpPr>
            <p:nvPr/>
          </p:nvGrpSpPr>
          <p:grpSpPr bwMode="auto">
            <a:xfrm>
              <a:off x="6945300" y="3624271"/>
              <a:ext cx="257175" cy="231776"/>
              <a:chOff x="4375" y="2283"/>
              <a:chExt cx="162" cy="146"/>
            </a:xfrm>
            <a:solidFill>
              <a:schemeClr val="bg2"/>
            </a:solidFill>
          </p:grpSpPr>
          <p:sp>
            <p:nvSpPr>
              <p:cNvPr id="183" name="Rectangle 75">
                <a:extLst>
                  <a:ext uri="{FF2B5EF4-FFF2-40B4-BE49-F238E27FC236}">
                    <a16:creationId xmlns:a16="http://schemas.microsoft.com/office/drawing/2014/main" id="{103B0CCA-D588-412D-96C3-71004DFD457A}"/>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6">
                <a:extLst>
                  <a:ext uri="{FF2B5EF4-FFF2-40B4-BE49-F238E27FC236}">
                    <a16:creationId xmlns:a16="http://schemas.microsoft.com/office/drawing/2014/main" id="{C5F44C7B-FD9E-4C04-8734-80B0646A1CC9}"/>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7">
                <a:extLst>
                  <a:ext uri="{FF2B5EF4-FFF2-40B4-BE49-F238E27FC236}">
                    <a16:creationId xmlns:a16="http://schemas.microsoft.com/office/drawing/2014/main" id="{72FB0189-64D3-4F1C-BA88-B59D81D61134}"/>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78">
                <a:extLst>
                  <a:ext uri="{FF2B5EF4-FFF2-40B4-BE49-F238E27FC236}">
                    <a16:creationId xmlns:a16="http://schemas.microsoft.com/office/drawing/2014/main" id="{4EDF7030-0C7A-4185-9ADF-1BB7D65B2E85}"/>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79">
                <a:extLst>
                  <a:ext uri="{FF2B5EF4-FFF2-40B4-BE49-F238E27FC236}">
                    <a16:creationId xmlns:a16="http://schemas.microsoft.com/office/drawing/2014/main" id="{150EC957-BC9C-469A-A87D-EA33185D88E6}"/>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80">
                <a:extLst>
                  <a:ext uri="{FF2B5EF4-FFF2-40B4-BE49-F238E27FC236}">
                    <a16:creationId xmlns:a16="http://schemas.microsoft.com/office/drawing/2014/main" id="{AF8F669B-A578-4745-8673-74B04DD4753A}"/>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2" name="Freeform 85">
              <a:extLst>
                <a:ext uri="{FF2B5EF4-FFF2-40B4-BE49-F238E27FC236}">
                  <a16:creationId xmlns:a16="http://schemas.microsoft.com/office/drawing/2014/main" id="{6CDD16AF-3A3E-4BE6-9521-E422A952F4B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4" name="Picture 213">
            <a:extLst>
              <a:ext uri="{FF2B5EF4-FFF2-40B4-BE49-F238E27FC236}">
                <a16:creationId xmlns:a16="http://schemas.microsoft.com/office/drawing/2014/main" id="{C79B3247-814B-4C1A-BC5C-FB48240DD199}"/>
              </a:ext>
            </a:extLst>
          </p:cNvPr>
          <p:cNvPicPr>
            <a:picLocks noChangeAspect="1"/>
          </p:cNvPicPr>
          <p:nvPr/>
        </p:nvPicPr>
        <p:blipFill>
          <a:blip r:embed="rId3"/>
          <a:stretch>
            <a:fillRect/>
          </a:stretch>
        </p:blipFill>
        <p:spPr>
          <a:xfrm>
            <a:off x="693568" y="3721424"/>
            <a:ext cx="3951939" cy="2549739"/>
          </a:xfrm>
          <a:prstGeom prst="rect">
            <a:avLst/>
          </a:prstGeom>
        </p:spPr>
      </p:pic>
      <p:pic>
        <p:nvPicPr>
          <p:cNvPr id="216" name="Picture 215">
            <a:extLst>
              <a:ext uri="{FF2B5EF4-FFF2-40B4-BE49-F238E27FC236}">
                <a16:creationId xmlns:a16="http://schemas.microsoft.com/office/drawing/2014/main" id="{FE27328E-ED5F-4BAE-B76D-B6CB09C7E188}"/>
              </a:ext>
            </a:extLst>
          </p:cNvPr>
          <p:cNvPicPr>
            <a:picLocks noChangeAspect="1"/>
          </p:cNvPicPr>
          <p:nvPr/>
        </p:nvPicPr>
        <p:blipFill>
          <a:blip r:embed="rId4">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217" name="Straight Arrow Connector 216">
            <a:extLst>
              <a:ext uri="{FF2B5EF4-FFF2-40B4-BE49-F238E27FC236}">
                <a16:creationId xmlns:a16="http://schemas.microsoft.com/office/drawing/2014/main" id="{9AB6081C-7C52-489B-8962-BA6B2A63D02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CCA9F1E-2EC8-403E-853F-3733FD247959}"/>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E00B2524-78A1-482B-AC78-BF618E905C3A}"/>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44FAFC0D-3CB2-4AF3-8A54-686EC437ED61}"/>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23A7E81-DFB0-4ACB-9490-4115B405DB9A}"/>
              </a:ext>
            </a:extLst>
          </p:cNvPr>
          <p:cNvCxnSpPr/>
          <p:nvPr/>
        </p:nvCxnSpPr>
        <p:spPr>
          <a:xfrm>
            <a:off x="4062940" y="5104348"/>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AA61CBC2-B19C-4088-8BF7-C5747F54D3A8}"/>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224" name="TextBox 223">
            <a:extLst>
              <a:ext uri="{FF2B5EF4-FFF2-40B4-BE49-F238E27FC236}">
                <a16:creationId xmlns:a16="http://schemas.microsoft.com/office/drawing/2014/main" id="{2E4D158D-822A-4349-953A-94EAAEC5A404}"/>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25" name="TextBox 224">
            <a:extLst>
              <a:ext uri="{FF2B5EF4-FFF2-40B4-BE49-F238E27FC236}">
                <a16:creationId xmlns:a16="http://schemas.microsoft.com/office/drawing/2014/main" id="{A553616B-45F1-412B-8377-0020DD88BBF0}"/>
              </a:ext>
            </a:extLst>
          </p:cNvPr>
          <p:cNvSpPr txBox="1"/>
          <p:nvPr/>
        </p:nvSpPr>
        <p:spPr>
          <a:xfrm>
            <a:off x="5871075" y="3818902"/>
            <a:ext cx="130914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my profile</a:t>
            </a:r>
          </a:p>
        </p:txBody>
      </p:sp>
      <p:sp>
        <p:nvSpPr>
          <p:cNvPr id="226" name="TextBox 225">
            <a:extLst>
              <a:ext uri="{FF2B5EF4-FFF2-40B4-BE49-F238E27FC236}">
                <a16:creationId xmlns:a16="http://schemas.microsoft.com/office/drawing/2014/main" id="{5615F0A7-A141-4CE7-BFFF-F91D6932F715}"/>
              </a:ext>
            </a:extLst>
          </p:cNvPr>
          <p:cNvSpPr txBox="1"/>
          <p:nvPr/>
        </p:nvSpPr>
        <p:spPr>
          <a:xfrm>
            <a:off x="4483134" y="4158413"/>
            <a:ext cx="98854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My profile</a:t>
            </a:r>
          </a:p>
        </p:txBody>
      </p:sp>
      <p:sp>
        <p:nvSpPr>
          <p:cNvPr id="227" name="TextBox 226">
            <a:extLst>
              <a:ext uri="{FF2B5EF4-FFF2-40B4-BE49-F238E27FC236}">
                <a16:creationId xmlns:a16="http://schemas.microsoft.com/office/drawing/2014/main" id="{7F78F64B-7068-4FA8-B75C-0E989BDEE832}"/>
              </a:ext>
            </a:extLst>
          </p:cNvPr>
          <p:cNvSpPr txBox="1"/>
          <p:nvPr/>
        </p:nvSpPr>
        <p:spPr>
          <a:xfrm>
            <a:off x="5278873" y="4879999"/>
            <a:ext cx="1081287"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Send email</a:t>
            </a:r>
          </a:p>
        </p:txBody>
      </p:sp>
      <p:cxnSp>
        <p:nvCxnSpPr>
          <p:cNvPr id="229" name="Straight Connector 228">
            <a:extLst>
              <a:ext uri="{FF2B5EF4-FFF2-40B4-BE49-F238E27FC236}">
                <a16:creationId xmlns:a16="http://schemas.microsoft.com/office/drawing/2014/main" id="{DCABED07-E59F-4B5A-B0BA-E2E71970F53B}"/>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0" name="Picture Placeholder 10">
            <a:extLst>
              <a:ext uri="{FF2B5EF4-FFF2-40B4-BE49-F238E27FC236}">
                <a16:creationId xmlns:a16="http://schemas.microsoft.com/office/drawing/2014/main" id="{0FB5FEA5-4F20-4013-BA95-8DF1C0A491E1}"/>
              </a:ext>
            </a:extLst>
          </p:cNvPr>
          <p:cNvPicPr>
            <a:picLocks noChangeAspect="1"/>
          </p:cNvPicPr>
          <p:nvPr/>
        </p:nvPicPr>
        <p:blipFill rotWithShape="1">
          <a:blip r:embed="rId5"/>
          <a:srcRect l="612" t="15819" r="612" b="4435"/>
          <a:stretch/>
        </p:blipFill>
        <p:spPr>
          <a:xfrm>
            <a:off x="801355" y="3790253"/>
            <a:ext cx="3156025" cy="1807600"/>
          </a:xfrm>
          <a:prstGeom prst="rect">
            <a:avLst/>
          </a:prstGeom>
        </p:spPr>
      </p:pic>
    </p:spTree>
    <p:extLst>
      <p:ext uri="{BB962C8B-B14F-4D97-AF65-F5344CB8AC3E}">
        <p14:creationId xmlns:p14="http://schemas.microsoft.com/office/powerpoint/2010/main" val="2193938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JavaScript applications – implicit grant and v2 endpoint</a:t>
            </a:r>
          </a:p>
        </p:txBody>
      </p:sp>
      <p:grpSp>
        <p:nvGrpSpPr>
          <p:cNvPr id="5" name="Group 4">
            <a:extLst>
              <a:ext uri="{FF2B5EF4-FFF2-40B4-BE49-F238E27FC236}">
                <a16:creationId xmlns:a16="http://schemas.microsoft.com/office/drawing/2014/main" id="{B39ADEC7-D912-4459-AB3E-86AE05C5021B}"/>
              </a:ext>
            </a:extLst>
          </p:cNvPr>
          <p:cNvGrpSpPr/>
          <p:nvPr/>
        </p:nvGrpSpPr>
        <p:grpSpPr>
          <a:xfrm>
            <a:off x="377172" y="1295398"/>
            <a:ext cx="11808190" cy="5292437"/>
            <a:chOff x="377172" y="1295398"/>
            <a:chExt cx="11808190" cy="5292437"/>
          </a:xfrm>
        </p:grpSpPr>
        <p:sp>
          <p:nvSpPr>
            <p:cNvPr id="26" name="Rectangle 25">
              <a:extLst>
                <a:ext uri="{FF2B5EF4-FFF2-40B4-BE49-F238E27FC236}">
                  <a16:creationId xmlns:a16="http://schemas.microsoft.com/office/drawing/2014/main" id="{5F2E7B4E-CE54-4522-91C3-5D083D3F8508}"/>
                </a:ext>
              </a:extLst>
            </p:cNvPr>
            <p:cNvSpPr/>
            <p:nvPr/>
          </p:nvSpPr>
          <p:spPr bwMode="auto">
            <a:xfrm>
              <a:off x="5964242" y="2805687"/>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7" name="Rectangle 26">
              <a:extLst>
                <a:ext uri="{FF2B5EF4-FFF2-40B4-BE49-F238E27FC236}">
                  <a16:creationId xmlns:a16="http://schemas.microsoft.com/office/drawing/2014/main" id="{5912C418-A978-4476-869A-137EBDC0D3F8}"/>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28" name="Rectangle 27">
              <a:extLst>
                <a:ext uri="{FF2B5EF4-FFF2-40B4-BE49-F238E27FC236}">
                  <a16:creationId xmlns:a16="http://schemas.microsoft.com/office/drawing/2014/main" id="{E2C8BA3E-16A0-4AF8-AEFE-798259800F7F}"/>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29" name="Rectangle 28">
              <a:extLst>
                <a:ext uri="{FF2B5EF4-FFF2-40B4-BE49-F238E27FC236}">
                  <a16:creationId xmlns:a16="http://schemas.microsoft.com/office/drawing/2014/main" id="{A9FA9168-89F2-489A-8091-1156BD8FAD48}"/>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1" name="Rectangle 30">
              <a:extLst>
                <a:ext uri="{FF2B5EF4-FFF2-40B4-BE49-F238E27FC236}">
                  <a16:creationId xmlns:a16="http://schemas.microsoft.com/office/drawing/2014/main" id="{FC4FA565-358C-4C35-90B9-5BAAE184A247}"/>
                </a:ext>
              </a:extLst>
            </p:cNvPr>
            <p:cNvSpPr/>
            <p:nvPr/>
          </p:nvSpPr>
          <p:spPr bwMode="auto">
            <a:xfrm>
              <a:off x="4553089"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33" name="Straight Connector 32">
              <a:extLst>
                <a:ext uri="{FF2B5EF4-FFF2-40B4-BE49-F238E27FC236}">
                  <a16:creationId xmlns:a16="http://schemas.microsoft.com/office/drawing/2014/main" id="{FD4EDCA9-501B-4157-BCFB-CF64D760DC8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9FA95E-36DF-4407-AA21-77700A917735}"/>
                </a:ext>
              </a:extLst>
            </p:cNvPr>
            <p:cNvCxnSpPr>
              <a:cxnSpLocks/>
            </p:cNvCxnSpPr>
            <p:nvPr/>
          </p:nvCxnSpPr>
          <p:spPr>
            <a:xfrm>
              <a:off x="596424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6765FD-B2BB-466A-B61C-9B312DA3C1A3}"/>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E678EFB-8879-4685-BF73-6D8F0C152179}"/>
                </a:ext>
              </a:extLst>
            </p:cNvPr>
            <p:cNvCxnSpPr>
              <a:cxnSpLocks/>
            </p:cNvCxnSpPr>
            <p:nvPr/>
          </p:nvCxnSpPr>
          <p:spPr>
            <a:xfrm>
              <a:off x="783423" y="2762755"/>
              <a:ext cx="5180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B084B70-09B4-41A1-95EF-84F6FCC2CDA4}"/>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932D630-931F-47CE-BBE6-660C574A4B2F}"/>
                </a:ext>
              </a:extLst>
            </p:cNvPr>
            <p:cNvCxnSpPr>
              <a:cxnSpLocks/>
            </p:cNvCxnSpPr>
            <p:nvPr/>
          </p:nvCxnSpPr>
          <p:spPr>
            <a:xfrm>
              <a:off x="861374" y="3260428"/>
              <a:ext cx="51028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C1E3B9-688F-41A3-BB4C-B7241318FDCE}"/>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63F1803-1BD5-4EAB-A5DC-D48354CC4A46}"/>
                </a:ext>
              </a:extLst>
            </p:cNvPr>
            <p:cNvCxnSpPr/>
            <p:nvPr/>
          </p:nvCxnSpPr>
          <p:spPr>
            <a:xfrm>
              <a:off x="783423" y="5678065"/>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6C63643-0B10-4FFC-8DE1-97E41A32773D}"/>
                </a:ext>
              </a:extLst>
            </p:cNvPr>
            <p:cNvCxnSpPr>
              <a:cxnSpLocks/>
            </p:cNvCxnSpPr>
            <p:nvPr/>
          </p:nvCxnSpPr>
          <p:spPr>
            <a:xfrm>
              <a:off x="861374" y="5861241"/>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44C8E8-ABDD-49B6-B581-7DABE14C2586}"/>
                </a:ext>
              </a:extLst>
            </p:cNvPr>
            <p:cNvSpPr txBox="1"/>
            <p:nvPr/>
          </p:nvSpPr>
          <p:spPr>
            <a:xfrm>
              <a:off x="975857" y="3237549"/>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61" name="TextBox 60">
              <a:extLst>
                <a:ext uri="{FF2B5EF4-FFF2-40B4-BE49-F238E27FC236}">
                  <a16:creationId xmlns:a16="http://schemas.microsoft.com/office/drawing/2014/main" id="{2D34B9F1-BF8C-4BC1-B933-1B39E039BDCC}"/>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62" name="TextBox 61">
              <a:extLst>
                <a:ext uri="{FF2B5EF4-FFF2-40B4-BE49-F238E27FC236}">
                  <a16:creationId xmlns:a16="http://schemas.microsoft.com/office/drawing/2014/main" id="{472ADA19-7019-476B-A256-C2247C56E7DE}"/>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65" name="TextBox 64">
              <a:extLst>
                <a:ext uri="{FF2B5EF4-FFF2-40B4-BE49-F238E27FC236}">
                  <a16:creationId xmlns:a16="http://schemas.microsoft.com/office/drawing/2014/main" id="{E2F65CC5-392D-48CC-9461-99774EBD9CAA}"/>
                </a:ext>
              </a:extLst>
            </p:cNvPr>
            <p:cNvSpPr txBox="1"/>
            <p:nvPr/>
          </p:nvSpPr>
          <p:spPr>
            <a:xfrm>
              <a:off x="6561509" y="5356816"/>
              <a:ext cx="30257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POST /v1.0/me/</a:t>
              </a:r>
              <a:r>
                <a:rPr lang="en-US" sz="1200" dirty="0" err="1">
                  <a:solidFill>
                    <a:schemeClr val="accent1"/>
                  </a:solidFill>
                </a:rPr>
                <a:t>sendMail</a:t>
              </a:r>
              <a:r>
                <a:rPr lang="en-US" sz="1200" dirty="0">
                  <a:solidFill>
                    <a:schemeClr val="accent1"/>
                  </a:solidFill>
                </a:rPr>
                <a:t>     (access token)</a:t>
              </a:r>
            </a:p>
          </p:txBody>
        </p:sp>
        <p:sp>
          <p:nvSpPr>
            <p:cNvPr id="66" name="TextBox 65">
              <a:extLst>
                <a:ext uri="{FF2B5EF4-FFF2-40B4-BE49-F238E27FC236}">
                  <a16:creationId xmlns:a16="http://schemas.microsoft.com/office/drawing/2014/main" id="{4479AD99-7FFD-4DDE-9CFE-C0A7DA36238C}"/>
                </a:ext>
              </a:extLst>
            </p:cNvPr>
            <p:cNvSpPr txBox="1"/>
            <p:nvPr/>
          </p:nvSpPr>
          <p:spPr>
            <a:xfrm>
              <a:off x="2275565" y="2429689"/>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response_type</a:t>
              </a:r>
              <a:r>
                <a:rPr lang="en-US" sz="1200" i="1" dirty="0">
                  <a:solidFill>
                    <a:schemeClr val="tx2"/>
                  </a:solidFill>
                </a:rPr>
                <a:t>=</a:t>
              </a:r>
              <a:r>
                <a:rPr lang="en-US" sz="1200" i="1" dirty="0" err="1">
                  <a:solidFill>
                    <a:schemeClr val="tx2"/>
                  </a:solidFill>
                </a:rPr>
                <a:t>token&amp;client_id</a:t>
              </a:r>
              <a:r>
                <a:rPr lang="en-US" sz="1200" i="1" dirty="0">
                  <a:solidFill>
                    <a:schemeClr val="tx2"/>
                  </a:solidFill>
                </a:rPr>
                <a:t>=…</a:t>
              </a:r>
            </a:p>
          </p:txBody>
        </p:sp>
        <p:sp>
          <p:nvSpPr>
            <p:cNvPr id="71" name="TextBox 70">
              <a:extLst>
                <a:ext uri="{FF2B5EF4-FFF2-40B4-BE49-F238E27FC236}">
                  <a16:creationId xmlns:a16="http://schemas.microsoft.com/office/drawing/2014/main" id="{64361ACD-D5D7-4979-BDE2-AAB3399346C0}"/>
                </a:ext>
              </a:extLst>
            </p:cNvPr>
            <p:cNvSpPr txBox="1"/>
            <p:nvPr/>
          </p:nvSpPr>
          <p:spPr>
            <a:xfrm>
              <a:off x="975857" y="5895887"/>
              <a:ext cx="857735"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HTTP 202</a:t>
              </a:r>
            </a:p>
          </p:txBody>
        </p:sp>
      </p:grpSp>
    </p:spTree>
    <p:extLst>
      <p:ext uri="{BB962C8B-B14F-4D97-AF65-F5344CB8AC3E}">
        <p14:creationId xmlns:p14="http://schemas.microsoft.com/office/powerpoint/2010/main" val="26072435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190" name="Rectangle 189">
            <a:extLst>
              <a:ext uri="{FF2B5EF4-FFF2-40B4-BE49-F238E27FC236}">
                <a16:creationId xmlns:a16="http://schemas.microsoft.com/office/drawing/2014/main" id="{10AFE9D5-D1C5-47C2-BC6A-3EA619D2E0DE}"/>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5068D183-E6FB-4ACF-9232-0266871D7829}"/>
              </a:ext>
            </a:extLst>
          </p:cNvPr>
          <p:cNvSpPr/>
          <p:nvPr/>
        </p:nvSpPr>
        <p:spPr>
          <a:xfrm>
            <a:off x="1107164" y="4470470"/>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192" name="Straight Connector 191">
            <a:extLst>
              <a:ext uri="{FF2B5EF4-FFF2-40B4-BE49-F238E27FC236}">
                <a16:creationId xmlns:a16="http://schemas.microsoft.com/office/drawing/2014/main" id="{99E0A3DD-4C77-4C93-90CB-67F4D8DA8EDC}"/>
              </a:ext>
            </a:extLst>
          </p:cNvPr>
          <p:cNvCxnSpPr>
            <a:cxnSpLocks/>
          </p:cNvCxnSpPr>
          <p:nvPr/>
        </p:nvCxnSpPr>
        <p:spPr>
          <a:xfrm>
            <a:off x="519434" y="1989952"/>
            <a:ext cx="0" cy="3000086"/>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C0717EF1-D8BC-43A0-A8F0-667B81C9BF62}"/>
              </a:ext>
            </a:extLst>
          </p:cNvPr>
          <p:cNvGrpSpPr/>
          <p:nvPr/>
        </p:nvGrpSpPr>
        <p:grpSpPr>
          <a:xfrm>
            <a:off x="6096784" y="1923914"/>
            <a:ext cx="5897942" cy="3691860"/>
            <a:chOff x="6176294" y="1923914"/>
            <a:chExt cx="5570206" cy="3486711"/>
          </a:xfrm>
        </p:grpSpPr>
        <p:sp>
          <p:nvSpPr>
            <p:cNvPr id="194" name="Oval 193">
              <a:extLst>
                <a:ext uri="{FF2B5EF4-FFF2-40B4-BE49-F238E27FC236}">
                  <a16:creationId xmlns:a16="http://schemas.microsoft.com/office/drawing/2014/main" id="{D74DBE2A-CA46-41F1-B5D1-FF8E6CB7E66A}"/>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id="{7F902EA8-BF59-4C5D-BD83-37B887C56210}"/>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327C275D-2D7C-4CAC-A97D-7ACCD7F7D325}"/>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6BFD4CC1-359D-46F3-BAFD-B2D08B246C09}"/>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3E6A658F-D989-4C8B-8B1E-EEEC707F033B}"/>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a:extLst>
                <a:ext uri="{FF2B5EF4-FFF2-40B4-BE49-F238E27FC236}">
                  <a16:creationId xmlns:a16="http://schemas.microsoft.com/office/drawing/2014/main" id="{32787621-472F-4637-935A-541C473DE332}"/>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a:extLst>
                <a:ext uri="{FF2B5EF4-FFF2-40B4-BE49-F238E27FC236}">
                  <a16:creationId xmlns:a16="http://schemas.microsoft.com/office/drawing/2014/main" id="{E6888031-3A37-45E4-8099-D76BB1BA4CD5}"/>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a:extLst>
                <a:ext uri="{FF2B5EF4-FFF2-40B4-BE49-F238E27FC236}">
                  <a16:creationId xmlns:a16="http://schemas.microsoft.com/office/drawing/2014/main" id="{2CD3922E-24BE-42AE-A679-434B63B57027}"/>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9A5DDDC9-C1A7-406E-AE89-6E186E068208}"/>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18039CA7-03E0-4263-A9DB-65DDBC28FD4E}"/>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FCFC8767-8CF6-47B8-9CC4-A21BDCFB0EF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6780ECA-BB7B-44B0-B92B-F9D699BC1C4F}"/>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DF29598-15AD-4675-85F6-55F8E3D6A17A}"/>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2498EBFC-96EE-4AC1-826E-C9AFF0DC870F}"/>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3410CAEF-4F5E-4C32-A7BB-AD034D6A4363}"/>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BA8CDEAE-0115-41E3-A269-50663D72D63A}"/>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Oval 209">
              <a:extLst>
                <a:ext uri="{FF2B5EF4-FFF2-40B4-BE49-F238E27FC236}">
                  <a16:creationId xmlns:a16="http://schemas.microsoft.com/office/drawing/2014/main" id="{0553524B-8B8B-4B96-ADA6-E8ED48B44114}"/>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9FFF7279-BC03-4212-A682-16819CE50501}"/>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TextBox 211">
              <a:extLst>
                <a:ext uri="{FF2B5EF4-FFF2-40B4-BE49-F238E27FC236}">
                  <a16:creationId xmlns:a16="http://schemas.microsoft.com/office/drawing/2014/main" id="{0300672C-6F7E-4562-84D1-7B6B4A4D1B38}"/>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213" name="TextBox 212">
              <a:extLst>
                <a:ext uri="{FF2B5EF4-FFF2-40B4-BE49-F238E27FC236}">
                  <a16:creationId xmlns:a16="http://schemas.microsoft.com/office/drawing/2014/main" id="{A7F155CF-919F-4122-9E7B-AC2CF6CCAEE7}"/>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214" name="TextBox 213">
              <a:extLst>
                <a:ext uri="{FF2B5EF4-FFF2-40B4-BE49-F238E27FC236}">
                  <a16:creationId xmlns:a16="http://schemas.microsoft.com/office/drawing/2014/main" id="{F66D1355-0599-42F4-BA30-235DAA94CF6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215" name="Straight Connector 214">
              <a:extLst>
                <a:ext uri="{FF2B5EF4-FFF2-40B4-BE49-F238E27FC236}">
                  <a16:creationId xmlns:a16="http://schemas.microsoft.com/office/drawing/2014/main" id="{E7CD3FFE-7F07-488B-9A80-947389B80F0E}"/>
                </a:ext>
              </a:extLst>
            </p:cNvPr>
            <p:cNvCxnSpPr>
              <a:cxnSpLocks/>
              <a:stCxn id="194" idx="4"/>
              <a:endCxn id="196"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64382EF-91C4-4ED6-8106-5DE1CC26E0E3}"/>
                </a:ext>
              </a:extLst>
            </p:cNvPr>
            <p:cNvCxnSpPr>
              <a:cxnSpLocks/>
              <a:stCxn id="195" idx="1"/>
              <a:endCxn id="194"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A08F6F2-4863-46A1-B9CF-FA33E5BBFA35}"/>
                </a:ext>
              </a:extLst>
            </p:cNvPr>
            <p:cNvCxnSpPr>
              <a:cxnSpLocks/>
              <a:stCxn id="207" idx="2"/>
              <a:endCxn id="194"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54CAF5-D83B-419C-830E-8351FB389369}"/>
                </a:ext>
              </a:extLst>
            </p:cNvPr>
            <p:cNvCxnSpPr>
              <a:cxnSpLocks/>
              <a:stCxn id="195" idx="7"/>
              <a:endCxn id="208"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71FDCAF-51B7-4647-8833-18164257B1E0}"/>
                </a:ext>
              </a:extLst>
            </p:cNvPr>
            <p:cNvCxnSpPr>
              <a:stCxn id="201" idx="0"/>
              <a:endCxn id="195"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6660900-FCF5-4CA5-9872-FB28FAA02918}"/>
                </a:ext>
              </a:extLst>
            </p:cNvPr>
            <p:cNvCxnSpPr>
              <a:cxnSpLocks/>
              <a:stCxn id="200" idx="7"/>
              <a:endCxn id="195"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824D9AB-BF26-4030-A813-95FD37370FD7}"/>
                </a:ext>
              </a:extLst>
            </p:cNvPr>
            <p:cNvCxnSpPr>
              <a:stCxn id="196" idx="5"/>
              <a:endCxn id="200"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EC9EFE3-6E07-4D75-B1D5-1EA78F8841CD}"/>
                </a:ext>
              </a:extLst>
            </p:cNvPr>
            <p:cNvCxnSpPr>
              <a:cxnSpLocks/>
              <a:stCxn id="196" idx="3"/>
              <a:endCxn id="205"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FE8B3AB-655A-4EDB-BB26-66139DDD41CF}"/>
                </a:ext>
              </a:extLst>
            </p:cNvPr>
            <p:cNvCxnSpPr>
              <a:cxnSpLocks/>
              <a:stCxn id="205" idx="7"/>
              <a:endCxn id="195"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5CE2A6F-0C5D-4074-A092-4681110EFB6F}"/>
                </a:ext>
              </a:extLst>
            </p:cNvPr>
            <p:cNvCxnSpPr>
              <a:stCxn id="198" idx="6"/>
              <a:endCxn id="195"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CE5D93A-9D28-4F80-BC87-914765F8D632}"/>
                </a:ext>
              </a:extLst>
            </p:cNvPr>
            <p:cNvCxnSpPr>
              <a:stCxn id="205" idx="5"/>
              <a:endCxn id="202"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BF163B6-9C7D-48D3-9968-DAAB48702F61}"/>
                </a:ext>
              </a:extLst>
            </p:cNvPr>
            <p:cNvCxnSpPr>
              <a:cxnSpLocks/>
              <a:stCxn id="205" idx="6"/>
              <a:endCxn id="200"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FD33BC1-5F9F-4C6E-9671-92B43376539E}"/>
                </a:ext>
              </a:extLst>
            </p:cNvPr>
            <p:cNvCxnSpPr>
              <a:stCxn id="205" idx="1"/>
              <a:endCxn id="198"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B389E0C-258C-4F8D-A3F8-D3FCCF659089}"/>
                </a:ext>
              </a:extLst>
            </p:cNvPr>
            <p:cNvCxnSpPr>
              <a:stCxn id="204" idx="6"/>
              <a:endCxn id="205"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D785023-B930-44A2-A950-3493D83332F5}"/>
                </a:ext>
              </a:extLst>
            </p:cNvPr>
            <p:cNvCxnSpPr>
              <a:cxnSpLocks/>
              <a:stCxn id="204" idx="5"/>
              <a:endCxn id="197"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9798F66-1CED-49F3-A1F9-88E7EFBD8066}"/>
                </a:ext>
              </a:extLst>
            </p:cNvPr>
            <p:cNvCxnSpPr>
              <a:stCxn id="197" idx="5"/>
              <a:endCxn id="203"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C735F75-4D60-4367-8350-309AD2259C59}"/>
                </a:ext>
              </a:extLst>
            </p:cNvPr>
            <p:cNvCxnSpPr>
              <a:stCxn id="197" idx="6"/>
              <a:endCxn id="205"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0CC4B64-5885-4418-BD56-8A3F3D8812BD}"/>
                </a:ext>
              </a:extLst>
            </p:cNvPr>
            <p:cNvCxnSpPr>
              <a:stCxn id="203" idx="7"/>
              <a:endCxn id="205"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E23D482-CE5D-4F95-9AF3-4EF8D443A4AF}"/>
                </a:ext>
              </a:extLst>
            </p:cNvPr>
            <p:cNvCxnSpPr>
              <a:cxnSpLocks/>
              <a:stCxn id="211" idx="7"/>
              <a:endCxn id="197"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7F3F998-79DE-4CCA-8541-4A16B3EBE528}"/>
                </a:ext>
              </a:extLst>
            </p:cNvPr>
            <p:cNvCxnSpPr>
              <a:cxnSpLocks/>
              <a:stCxn id="206" idx="3"/>
              <a:endCxn id="210"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E6979944-BD26-48B5-A0D0-84DC4B1C1EAD}"/>
                </a:ext>
              </a:extLst>
            </p:cNvPr>
            <p:cNvCxnSpPr>
              <a:stCxn id="198" idx="0"/>
              <a:endCxn id="199"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A968082-6337-42DE-9529-4CB74E1B0E37}"/>
                </a:ext>
              </a:extLst>
            </p:cNvPr>
            <p:cNvCxnSpPr>
              <a:stCxn id="199" idx="2"/>
              <a:endCxn id="206"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D43314E-5828-4AE5-804E-8C897D4F8310}"/>
                </a:ext>
              </a:extLst>
            </p:cNvPr>
            <p:cNvCxnSpPr>
              <a:cxnSpLocks/>
              <a:stCxn id="199" idx="1"/>
              <a:endCxn id="209"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0AB79B1-745E-4354-B40E-DD1BBDC743E5}"/>
                </a:ext>
              </a:extLst>
            </p:cNvPr>
            <p:cNvCxnSpPr>
              <a:stCxn id="199" idx="6"/>
              <a:endCxn id="194"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AE52064-C4E4-486D-A4A8-A367BF5895CD}"/>
                </a:ext>
              </a:extLst>
            </p:cNvPr>
            <p:cNvCxnSpPr>
              <a:stCxn id="200" idx="6"/>
              <a:endCxn id="201"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31B3A7D-A88D-4365-A643-C7BDD1627CE4}"/>
                </a:ext>
              </a:extLst>
            </p:cNvPr>
            <p:cNvCxnSpPr>
              <a:stCxn id="202" idx="7"/>
              <a:endCxn id="200"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2404F192-F0FC-4374-8661-F168C4CE5C71}"/>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242" name="TextBox 241">
              <a:extLst>
                <a:ext uri="{FF2B5EF4-FFF2-40B4-BE49-F238E27FC236}">
                  <a16:creationId xmlns:a16="http://schemas.microsoft.com/office/drawing/2014/main" id="{F8FDC3CE-8237-466E-AEB9-39A4F2454DCA}"/>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243" name="TextBox 242">
              <a:extLst>
                <a:ext uri="{FF2B5EF4-FFF2-40B4-BE49-F238E27FC236}">
                  <a16:creationId xmlns:a16="http://schemas.microsoft.com/office/drawing/2014/main" id="{D44B384B-0F99-455B-9798-E51409155E0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244" name="TextBox 243">
              <a:extLst>
                <a:ext uri="{FF2B5EF4-FFF2-40B4-BE49-F238E27FC236}">
                  <a16:creationId xmlns:a16="http://schemas.microsoft.com/office/drawing/2014/main" id="{2075D575-9DAA-4E8B-814C-3C6E83699202}"/>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245" name="TextBox 244">
              <a:extLst>
                <a:ext uri="{FF2B5EF4-FFF2-40B4-BE49-F238E27FC236}">
                  <a16:creationId xmlns:a16="http://schemas.microsoft.com/office/drawing/2014/main" id="{B1672345-0E37-48EC-A79B-E2AEA6652D2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246" name="TextBox 245">
              <a:extLst>
                <a:ext uri="{FF2B5EF4-FFF2-40B4-BE49-F238E27FC236}">
                  <a16:creationId xmlns:a16="http://schemas.microsoft.com/office/drawing/2014/main" id="{4ACE946A-D1C9-4E2D-9ED7-45E747AD4710}"/>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247" name="TextBox 246">
              <a:extLst>
                <a:ext uri="{FF2B5EF4-FFF2-40B4-BE49-F238E27FC236}">
                  <a16:creationId xmlns:a16="http://schemas.microsoft.com/office/drawing/2014/main" id="{750B9308-64B1-498E-9F0D-A4630F7DC992}"/>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248" name="TextBox 247">
              <a:extLst>
                <a:ext uri="{FF2B5EF4-FFF2-40B4-BE49-F238E27FC236}">
                  <a16:creationId xmlns:a16="http://schemas.microsoft.com/office/drawing/2014/main" id="{1F8030F1-86AD-43B0-A4FB-B813113CF475}"/>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249" name="TextBox 248">
              <a:extLst>
                <a:ext uri="{FF2B5EF4-FFF2-40B4-BE49-F238E27FC236}">
                  <a16:creationId xmlns:a16="http://schemas.microsoft.com/office/drawing/2014/main" id="{1158B50C-43AD-4B53-8D75-66F820A6483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250" name="TextBox 249">
              <a:extLst>
                <a:ext uri="{FF2B5EF4-FFF2-40B4-BE49-F238E27FC236}">
                  <a16:creationId xmlns:a16="http://schemas.microsoft.com/office/drawing/2014/main" id="{55B579F6-CF37-4FA4-ADAF-36D271C00957}"/>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251" name="Straight Connector 250">
              <a:extLst>
                <a:ext uri="{FF2B5EF4-FFF2-40B4-BE49-F238E27FC236}">
                  <a16:creationId xmlns:a16="http://schemas.microsoft.com/office/drawing/2014/main" id="{A3EF5C77-429B-422D-B2FC-431394291653}"/>
                </a:ext>
              </a:extLst>
            </p:cNvPr>
            <p:cNvCxnSpPr>
              <a:stCxn id="198" idx="3"/>
              <a:endCxn id="197"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AFE5AB11-CDAF-4CB4-9F6B-2DD2346E01BE}"/>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253" name="Straight Connector 252">
              <a:extLst>
                <a:ext uri="{FF2B5EF4-FFF2-40B4-BE49-F238E27FC236}">
                  <a16:creationId xmlns:a16="http://schemas.microsoft.com/office/drawing/2014/main" id="{7DA9EE27-765F-43BB-BE73-54CDC383B7DF}"/>
                </a:ext>
              </a:extLst>
            </p:cNvPr>
            <p:cNvCxnSpPr>
              <a:endCxn id="199"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4" name="Group 4">
              <a:extLst>
                <a:ext uri="{FF2B5EF4-FFF2-40B4-BE49-F238E27FC236}">
                  <a16:creationId xmlns:a16="http://schemas.microsoft.com/office/drawing/2014/main" id="{F90C7BC0-C705-49C8-9DD8-58D43F1CBE06}"/>
                </a:ext>
              </a:extLst>
            </p:cNvPr>
            <p:cNvGrpSpPr>
              <a:grpSpLocks noChangeAspect="1"/>
            </p:cNvGrpSpPr>
            <p:nvPr/>
          </p:nvGrpSpPr>
          <p:grpSpPr bwMode="auto">
            <a:xfrm>
              <a:off x="7141268" y="2550316"/>
              <a:ext cx="195262" cy="227011"/>
              <a:chOff x="4388" y="2056"/>
              <a:chExt cx="123" cy="143"/>
            </a:xfrm>
            <a:solidFill>
              <a:schemeClr val="bg2"/>
            </a:solidFill>
          </p:grpSpPr>
          <p:sp>
            <p:nvSpPr>
              <p:cNvPr id="294" name="Freeform 5">
                <a:extLst>
                  <a:ext uri="{FF2B5EF4-FFF2-40B4-BE49-F238E27FC236}">
                    <a16:creationId xmlns:a16="http://schemas.microsoft.com/office/drawing/2014/main" id="{C7BC7D6C-5AD9-4711-A726-23562879C940}"/>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6">
                <a:extLst>
                  <a:ext uri="{FF2B5EF4-FFF2-40B4-BE49-F238E27FC236}">
                    <a16:creationId xmlns:a16="http://schemas.microsoft.com/office/drawing/2014/main" id="{B6140AFD-99C7-45C9-9C17-BA3A62EE1D77}"/>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7">
                <a:extLst>
                  <a:ext uri="{FF2B5EF4-FFF2-40B4-BE49-F238E27FC236}">
                    <a16:creationId xmlns:a16="http://schemas.microsoft.com/office/drawing/2014/main" id="{A15667BB-AAC2-48F1-B605-3F5C6B022391}"/>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8">
                <a:extLst>
                  <a:ext uri="{FF2B5EF4-FFF2-40B4-BE49-F238E27FC236}">
                    <a16:creationId xmlns:a16="http://schemas.microsoft.com/office/drawing/2014/main" id="{877BFB29-F15F-4533-8702-68B8EBDECB63}"/>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9">
                <a:extLst>
                  <a:ext uri="{FF2B5EF4-FFF2-40B4-BE49-F238E27FC236}">
                    <a16:creationId xmlns:a16="http://schemas.microsoft.com/office/drawing/2014/main" id="{0E855FAD-9DC4-4E4D-B933-F9B91C359390}"/>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5" name="Freeform 13">
              <a:extLst>
                <a:ext uri="{FF2B5EF4-FFF2-40B4-BE49-F238E27FC236}">
                  <a16:creationId xmlns:a16="http://schemas.microsoft.com/office/drawing/2014/main" id="{CBE01D15-F7DA-48E4-AADA-75E08F4DFCDC}"/>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56" name="Group 16">
              <a:extLst>
                <a:ext uri="{FF2B5EF4-FFF2-40B4-BE49-F238E27FC236}">
                  <a16:creationId xmlns:a16="http://schemas.microsoft.com/office/drawing/2014/main" id="{FD51F238-7D98-41C1-BC16-443BC692B37D}"/>
                </a:ext>
              </a:extLst>
            </p:cNvPr>
            <p:cNvGrpSpPr>
              <a:grpSpLocks noChangeAspect="1"/>
            </p:cNvGrpSpPr>
            <p:nvPr/>
          </p:nvGrpSpPr>
          <p:grpSpPr bwMode="auto">
            <a:xfrm>
              <a:off x="9175749" y="2946401"/>
              <a:ext cx="252412" cy="222250"/>
              <a:chOff x="5780" y="1856"/>
              <a:chExt cx="159" cy="140"/>
            </a:xfrm>
            <a:solidFill>
              <a:schemeClr val="bg2"/>
            </a:solidFill>
          </p:grpSpPr>
          <p:sp>
            <p:nvSpPr>
              <p:cNvPr id="279" name="Rectangle 17">
                <a:extLst>
                  <a:ext uri="{FF2B5EF4-FFF2-40B4-BE49-F238E27FC236}">
                    <a16:creationId xmlns:a16="http://schemas.microsoft.com/office/drawing/2014/main" id="{A9BD9D1C-9BAA-4FA6-9782-1F50C267FE2F}"/>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8">
                <a:extLst>
                  <a:ext uri="{FF2B5EF4-FFF2-40B4-BE49-F238E27FC236}">
                    <a16:creationId xmlns:a16="http://schemas.microsoft.com/office/drawing/2014/main" id="{4FEC8DAB-CB34-485F-AE79-8FD5078DEB64}"/>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9">
                <a:extLst>
                  <a:ext uri="{FF2B5EF4-FFF2-40B4-BE49-F238E27FC236}">
                    <a16:creationId xmlns:a16="http://schemas.microsoft.com/office/drawing/2014/main" id="{386BB0CE-FAE4-4F40-9956-A6D4E1E188B0}"/>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20">
                <a:extLst>
                  <a:ext uri="{FF2B5EF4-FFF2-40B4-BE49-F238E27FC236}">
                    <a16:creationId xmlns:a16="http://schemas.microsoft.com/office/drawing/2014/main" id="{DF8DA3D0-DF1E-459F-BFB0-74FB76055BFE}"/>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21">
                <a:extLst>
                  <a:ext uri="{FF2B5EF4-FFF2-40B4-BE49-F238E27FC236}">
                    <a16:creationId xmlns:a16="http://schemas.microsoft.com/office/drawing/2014/main" id="{9209E122-46CC-4DAC-8303-274D2A72E839}"/>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22">
                <a:extLst>
                  <a:ext uri="{FF2B5EF4-FFF2-40B4-BE49-F238E27FC236}">
                    <a16:creationId xmlns:a16="http://schemas.microsoft.com/office/drawing/2014/main" id="{941BD7DF-2B7D-4A77-84C4-B79259E07465}"/>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23">
                <a:extLst>
                  <a:ext uri="{FF2B5EF4-FFF2-40B4-BE49-F238E27FC236}">
                    <a16:creationId xmlns:a16="http://schemas.microsoft.com/office/drawing/2014/main" id="{D6449AB6-D43C-4A1A-9F5B-AF0B1D76F145}"/>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24">
                <a:extLst>
                  <a:ext uri="{FF2B5EF4-FFF2-40B4-BE49-F238E27FC236}">
                    <a16:creationId xmlns:a16="http://schemas.microsoft.com/office/drawing/2014/main" id="{B65C461D-A5E4-488E-88C4-394C52D66B2B}"/>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25">
                <a:extLst>
                  <a:ext uri="{FF2B5EF4-FFF2-40B4-BE49-F238E27FC236}">
                    <a16:creationId xmlns:a16="http://schemas.microsoft.com/office/drawing/2014/main" id="{7EDEF4FC-E3B2-48E7-8827-83A738404C63}"/>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26">
                <a:extLst>
                  <a:ext uri="{FF2B5EF4-FFF2-40B4-BE49-F238E27FC236}">
                    <a16:creationId xmlns:a16="http://schemas.microsoft.com/office/drawing/2014/main" id="{AC616D66-0800-4DBA-B971-B557E5F67BE7}"/>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27">
                <a:extLst>
                  <a:ext uri="{FF2B5EF4-FFF2-40B4-BE49-F238E27FC236}">
                    <a16:creationId xmlns:a16="http://schemas.microsoft.com/office/drawing/2014/main" id="{32B6F8EE-7315-43DC-9E8A-C8FBF31C803D}"/>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28">
                <a:extLst>
                  <a:ext uri="{FF2B5EF4-FFF2-40B4-BE49-F238E27FC236}">
                    <a16:creationId xmlns:a16="http://schemas.microsoft.com/office/drawing/2014/main" id="{8C0B66C6-8AE6-4174-8E55-4C16012E211A}"/>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29">
                <a:extLst>
                  <a:ext uri="{FF2B5EF4-FFF2-40B4-BE49-F238E27FC236}">
                    <a16:creationId xmlns:a16="http://schemas.microsoft.com/office/drawing/2014/main" id="{CED84E8B-C2D4-474A-A18F-F043470FBE08}"/>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30">
                <a:extLst>
                  <a:ext uri="{FF2B5EF4-FFF2-40B4-BE49-F238E27FC236}">
                    <a16:creationId xmlns:a16="http://schemas.microsoft.com/office/drawing/2014/main" id="{7600F0D5-C170-42EE-9981-A006737FD2FB}"/>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1">
                <a:extLst>
                  <a:ext uri="{FF2B5EF4-FFF2-40B4-BE49-F238E27FC236}">
                    <a16:creationId xmlns:a16="http://schemas.microsoft.com/office/drawing/2014/main" id="{5BF3300B-F4DA-4B0E-B36A-C96FBF641625}"/>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7" name="Freeform 35">
              <a:extLst>
                <a:ext uri="{FF2B5EF4-FFF2-40B4-BE49-F238E27FC236}">
                  <a16:creationId xmlns:a16="http://schemas.microsoft.com/office/drawing/2014/main" id="{5D6A9E75-7A04-4B55-BC8E-265F1201CDB6}"/>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9">
              <a:extLst>
                <a:ext uri="{FF2B5EF4-FFF2-40B4-BE49-F238E27FC236}">
                  <a16:creationId xmlns:a16="http://schemas.microsoft.com/office/drawing/2014/main" id="{1A4A43FC-4A1D-4CB0-90F3-7FAE5B869A0B}"/>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43">
              <a:extLst>
                <a:ext uri="{FF2B5EF4-FFF2-40B4-BE49-F238E27FC236}">
                  <a16:creationId xmlns:a16="http://schemas.microsoft.com/office/drawing/2014/main" id="{7C0F3FAF-1292-43B7-8D13-483180EA22BE}"/>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47">
              <a:extLst>
                <a:ext uri="{FF2B5EF4-FFF2-40B4-BE49-F238E27FC236}">
                  <a16:creationId xmlns:a16="http://schemas.microsoft.com/office/drawing/2014/main" id="{F42A998D-6A15-4159-AC5E-77FF9641711A}"/>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1">
              <a:extLst>
                <a:ext uri="{FF2B5EF4-FFF2-40B4-BE49-F238E27FC236}">
                  <a16:creationId xmlns:a16="http://schemas.microsoft.com/office/drawing/2014/main" id="{19578673-5703-4397-B5F9-62919223DD59}"/>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5">
              <a:extLst>
                <a:ext uri="{FF2B5EF4-FFF2-40B4-BE49-F238E27FC236}">
                  <a16:creationId xmlns:a16="http://schemas.microsoft.com/office/drawing/2014/main" id="{E233C10E-E24B-4110-954E-D57378F8F713}"/>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9">
              <a:extLst>
                <a:ext uri="{FF2B5EF4-FFF2-40B4-BE49-F238E27FC236}">
                  <a16:creationId xmlns:a16="http://schemas.microsoft.com/office/drawing/2014/main" id="{49FDB038-7367-40C9-914D-461A1B66D6B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3">
              <a:extLst>
                <a:ext uri="{FF2B5EF4-FFF2-40B4-BE49-F238E27FC236}">
                  <a16:creationId xmlns:a16="http://schemas.microsoft.com/office/drawing/2014/main" id="{399ACF43-CAD9-4704-AE1E-F5E17DEAF8F6}"/>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65" name="Group 264">
              <a:extLst>
                <a:ext uri="{FF2B5EF4-FFF2-40B4-BE49-F238E27FC236}">
                  <a16:creationId xmlns:a16="http://schemas.microsoft.com/office/drawing/2014/main" id="{7D9F1B91-37D7-4528-8B31-AC95705A28DD}"/>
                </a:ext>
              </a:extLst>
            </p:cNvPr>
            <p:cNvGrpSpPr/>
            <p:nvPr/>
          </p:nvGrpSpPr>
          <p:grpSpPr>
            <a:xfrm>
              <a:off x="7035800" y="4556134"/>
              <a:ext cx="258763" cy="263526"/>
              <a:chOff x="7035800" y="4556134"/>
              <a:chExt cx="258763" cy="263526"/>
            </a:xfrm>
          </p:grpSpPr>
          <p:sp>
            <p:nvSpPr>
              <p:cNvPr id="274" name="Freeform 67">
                <a:extLst>
                  <a:ext uri="{FF2B5EF4-FFF2-40B4-BE49-F238E27FC236}">
                    <a16:creationId xmlns:a16="http://schemas.microsoft.com/office/drawing/2014/main" id="{FC079230-4B1D-4149-876F-9BA870A6FA2B}"/>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68">
                <a:extLst>
                  <a:ext uri="{FF2B5EF4-FFF2-40B4-BE49-F238E27FC236}">
                    <a16:creationId xmlns:a16="http://schemas.microsoft.com/office/drawing/2014/main" id="{5740892F-C42C-4F92-91A3-93450C75A03A}"/>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69">
                <a:extLst>
                  <a:ext uri="{FF2B5EF4-FFF2-40B4-BE49-F238E27FC236}">
                    <a16:creationId xmlns:a16="http://schemas.microsoft.com/office/drawing/2014/main" id="{73001DC1-684E-47A0-BBDC-C24B3C16480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70">
                <a:extLst>
                  <a:ext uri="{FF2B5EF4-FFF2-40B4-BE49-F238E27FC236}">
                    <a16:creationId xmlns:a16="http://schemas.microsoft.com/office/drawing/2014/main" id="{8C752BE8-57AC-49FA-8640-08E3FD5E945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71">
                <a:extLst>
                  <a:ext uri="{FF2B5EF4-FFF2-40B4-BE49-F238E27FC236}">
                    <a16:creationId xmlns:a16="http://schemas.microsoft.com/office/drawing/2014/main" id="{E906293B-909C-42C9-B72E-A467AA13270F}"/>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6" name="Group 74">
              <a:extLst>
                <a:ext uri="{FF2B5EF4-FFF2-40B4-BE49-F238E27FC236}">
                  <a16:creationId xmlns:a16="http://schemas.microsoft.com/office/drawing/2014/main" id="{33EC2F4E-248C-40EB-9947-CA1EA1B328FA}"/>
                </a:ext>
              </a:extLst>
            </p:cNvPr>
            <p:cNvGrpSpPr>
              <a:grpSpLocks noChangeAspect="1"/>
            </p:cNvGrpSpPr>
            <p:nvPr/>
          </p:nvGrpSpPr>
          <p:grpSpPr bwMode="auto">
            <a:xfrm>
              <a:off x="6945300" y="3624271"/>
              <a:ext cx="257175" cy="231776"/>
              <a:chOff x="4375" y="2283"/>
              <a:chExt cx="162" cy="146"/>
            </a:xfrm>
            <a:solidFill>
              <a:schemeClr val="bg2"/>
            </a:solidFill>
          </p:grpSpPr>
          <p:sp>
            <p:nvSpPr>
              <p:cNvPr id="268" name="Rectangle 75">
                <a:extLst>
                  <a:ext uri="{FF2B5EF4-FFF2-40B4-BE49-F238E27FC236}">
                    <a16:creationId xmlns:a16="http://schemas.microsoft.com/office/drawing/2014/main" id="{57E56519-F588-42E9-A236-0AB7459BA2BB}"/>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76">
                <a:extLst>
                  <a:ext uri="{FF2B5EF4-FFF2-40B4-BE49-F238E27FC236}">
                    <a16:creationId xmlns:a16="http://schemas.microsoft.com/office/drawing/2014/main" id="{12A374CB-0C27-4C30-BF86-F7759C9C150B}"/>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77">
                <a:extLst>
                  <a:ext uri="{FF2B5EF4-FFF2-40B4-BE49-F238E27FC236}">
                    <a16:creationId xmlns:a16="http://schemas.microsoft.com/office/drawing/2014/main" id="{3B050B20-7100-4833-817C-DFCCD217C0A8}"/>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78">
                <a:extLst>
                  <a:ext uri="{FF2B5EF4-FFF2-40B4-BE49-F238E27FC236}">
                    <a16:creationId xmlns:a16="http://schemas.microsoft.com/office/drawing/2014/main" id="{7E2FD802-C4F7-40AD-989C-CAD2B2C06BFC}"/>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9">
                <a:extLst>
                  <a:ext uri="{FF2B5EF4-FFF2-40B4-BE49-F238E27FC236}">
                    <a16:creationId xmlns:a16="http://schemas.microsoft.com/office/drawing/2014/main" id="{4202DBB5-486E-4B66-A848-719B97EAE8C9}"/>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80">
                <a:extLst>
                  <a:ext uri="{FF2B5EF4-FFF2-40B4-BE49-F238E27FC236}">
                    <a16:creationId xmlns:a16="http://schemas.microsoft.com/office/drawing/2014/main" id="{630CE9A3-C355-4FA8-9AA7-35F42FE785C7}"/>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Freeform 85">
              <a:extLst>
                <a:ext uri="{FF2B5EF4-FFF2-40B4-BE49-F238E27FC236}">
                  <a16:creationId xmlns:a16="http://schemas.microsoft.com/office/drawing/2014/main" id="{5E206675-3846-4C1F-B34E-59BFD51F7CF1}"/>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9" name="Group 298">
            <a:extLst>
              <a:ext uri="{FF2B5EF4-FFF2-40B4-BE49-F238E27FC236}">
                <a16:creationId xmlns:a16="http://schemas.microsoft.com/office/drawing/2014/main" id="{0373776F-65CC-46F9-8E66-3E1E9741AC08}"/>
              </a:ext>
            </a:extLst>
          </p:cNvPr>
          <p:cNvGrpSpPr/>
          <p:nvPr/>
        </p:nvGrpSpPr>
        <p:grpSpPr>
          <a:xfrm>
            <a:off x="726830" y="2087671"/>
            <a:ext cx="5391229" cy="2218362"/>
            <a:chOff x="970533" y="2087671"/>
            <a:chExt cx="5391229" cy="2218362"/>
          </a:xfrm>
        </p:grpSpPr>
        <p:sp>
          <p:nvSpPr>
            <p:cNvPr id="300" name="Rectangle 299">
              <a:extLst>
                <a:ext uri="{FF2B5EF4-FFF2-40B4-BE49-F238E27FC236}">
                  <a16:creationId xmlns:a16="http://schemas.microsoft.com/office/drawing/2014/main" id="{FE51D713-BF91-4DF6-BB28-5D3A709A16A3}"/>
                </a:ext>
              </a:extLst>
            </p:cNvPr>
            <p:cNvSpPr/>
            <p:nvPr/>
          </p:nvSpPr>
          <p:spPr>
            <a:xfrm>
              <a:off x="1350867" y="2102353"/>
              <a:ext cx="5010895" cy="2203680"/>
            </a:xfrm>
            <a:prstGeom prst="rect">
              <a:avLst/>
            </a:prstGeom>
          </p:spPr>
          <p:txBody>
            <a:bodyPr wrap="square">
              <a:spAutoFit/>
            </a:bodyPr>
            <a:lstStyle/>
            <a:p>
              <a:pPr>
                <a:lnSpc>
                  <a:spcPct val="90000"/>
                </a:lnSpc>
                <a:spcBef>
                  <a:spcPts val="2400"/>
                </a:spcBef>
              </a:pPr>
              <a:r>
                <a:rPr lang="en-US" dirty="0"/>
                <a:t>Create an app that will automatically send status emails on behalf of the current user.</a:t>
              </a:r>
            </a:p>
            <a:p>
              <a:pPr>
                <a:lnSpc>
                  <a:spcPct val="90000"/>
                </a:lnSpc>
                <a:spcBef>
                  <a:spcPts val="2400"/>
                </a:spcBef>
              </a:pPr>
              <a:r>
                <a:rPr lang="en-US" dirty="0"/>
                <a:t>Integrate communications and operations processes to avoid forgetting important emails.</a:t>
              </a:r>
            </a:p>
            <a:p>
              <a:pPr>
                <a:lnSpc>
                  <a:spcPct val="90000"/>
                </a:lnSpc>
                <a:spcBef>
                  <a:spcPts val="2400"/>
                </a:spcBef>
              </a:pPr>
              <a:r>
                <a:rPr lang="en-US" dirty="0"/>
                <a:t>Extend JavaScript applications to work with the user’s OneDrive files.</a:t>
              </a:r>
            </a:p>
          </p:txBody>
        </p:sp>
        <p:sp>
          <p:nvSpPr>
            <p:cNvPr id="301" name="Rectangle 300">
              <a:extLst>
                <a:ext uri="{FF2B5EF4-FFF2-40B4-BE49-F238E27FC236}">
                  <a16:creationId xmlns:a16="http://schemas.microsoft.com/office/drawing/2014/main" id="{5F7B2A3C-71A6-4877-9A09-610CE1A1D038}"/>
                </a:ext>
              </a:extLst>
            </p:cNvPr>
            <p:cNvSpPr/>
            <p:nvPr/>
          </p:nvSpPr>
          <p:spPr>
            <a:xfrm>
              <a:off x="970533" y="2087671"/>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302" name="Rectangle 301">
              <a:extLst>
                <a:ext uri="{FF2B5EF4-FFF2-40B4-BE49-F238E27FC236}">
                  <a16:creationId xmlns:a16="http://schemas.microsoft.com/office/drawing/2014/main" id="{847519E1-2B52-4C6A-9A6F-BF10C49126BE}"/>
                </a:ext>
              </a:extLst>
            </p:cNvPr>
            <p:cNvSpPr/>
            <p:nvPr/>
          </p:nvSpPr>
          <p:spPr>
            <a:xfrm>
              <a:off x="970533" y="292496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303" name="Rectangle 302">
              <a:extLst>
                <a:ext uri="{FF2B5EF4-FFF2-40B4-BE49-F238E27FC236}">
                  <a16:creationId xmlns:a16="http://schemas.microsoft.com/office/drawing/2014/main" id="{C5532B6E-9D78-4447-96C2-3ED5873E9448}"/>
                </a:ext>
              </a:extLst>
            </p:cNvPr>
            <p:cNvSpPr/>
            <p:nvPr/>
          </p:nvSpPr>
          <p:spPr>
            <a:xfrm>
              <a:off x="970533" y="369435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22585185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1139</Words>
  <Application>Microsoft Office PowerPoint</Application>
  <PresentationFormat>Custom</PresentationFormat>
  <Paragraphs>128</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 JavaScript application using Microsoft Graph </vt:lpstr>
      <vt:lpstr>Application registration</vt:lpstr>
      <vt:lpstr>MSAL package installation</vt:lpstr>
      <vt:lpstr>Application experience</vt:lpstr>
      <vt:lpstr>Overview of the sample</vt:lpstr>
      <vt:lpstr>JavaScript applications – implicit grant and v2 endpoint</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2017-09-20T21:58:39Z</dcterms:modified>
</cp:coreProperties>
</file>